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03"/>
  </p:notesMasterIdLst>
  <p:sldIdLst>
    <p:sldId id="368" r:id="rId2"/>
    <p:sldId id="286" r:id="rId3"/>
    <p:sldId id="287" r:id="rId4"/>
    <p:sldId id="285" r:id="rId5"/>
    <p:sldId id="288" r:id="rId6"/>
    <p:sldId id="298" r:id="rId7"/>
    <p:sldId id="290" r:id="rId8"/>
    <p:sldId id="291" r:id="rId9"/>
    <p:sldId id="299" r:id="rId10"/>
    <p:sldId id="300" r:id="rId11"/>
    <p:sldId id="301" r:id="rId12"/>
    <p:sldId id="302" r:id="rId13"/>
    <p:sldId id="303" r:id="rId14"/>
    <p:sldId id="304" r:id="rId15"/>
    <p:sldId id="305" r:id="rId16"/>
    <p:sldId id="306" r:id="rId17"/>
    <p:sldId id="308" r:id="rId18"/>
    <p:sldId id="309" r:id="rId19"/>
    <p:sldId id="310" r:id="rId20"/>
    <p:sldId id="311" r:id="rId21"/>
    <p:sldId id="312" r:id="rId22"/>
    <p:sldId id="369" r:id="rId23"/>
    <p:sldId id="316" r:id="rId24"/>
    <p:sldId id="350" r:id="rId25"/>
    <p:sldId id="351" r:id="rId26"/>
    <p:sldId id="319" r:id="rId27"/>
    <p:sldId id="352" r:id="rId28"/>
    <p:sldId id="321" r:id="rId29"/>
    <p:sldId id="322" r:id="rId30"/>
    <p:sldId id="353" r:id="rId31"/>
    <p:sldId id="354" r:id="rId32"/>
    <p:sldId id="355" r:id="rId33"/>
    <p:sldId id="356" r:id="rId34"/>
    <p:sldId id="357" r:id="rId35"/>
    <p:sldId id="358" r:id="rId36"/>
    <p:sldId id="359" r:id="rId37"/>
    <p:sldId id="360" r:id="rId38"/>
    <p:sldId id="361" r:id="rId39"/>
    <p:sldId id="362" r:id="rId40"/>
    <p:sldId id="366" r:id="rId41"/>
    <p:sldId id="364" r:id="rId42"/>
    <p:sldId id="365" r:id="rId43"/>
    <p:sldId id="294" r:id="rId44"/>
    <p:sldId id="315" r:id="rId45"/>
    <p:sldId id="317" r:id="rId46"/>
    <p:sldId id="318" r:id="rId47"/>
    <p:sldId id="320" r:id="rId48"/>
    <p:sldId id="323" r:id="rId49"/>
    <p:sldId id="324" r:id="rId50"/>
    <p:sldId id="325" r:id="rId51"/>
    <p:sldId id="326" r:id="rId52"/>
    <p:sldId id="327" r:id="rId53"/>
    <p:sldId id="328" r:id="rId54"/>
    <p:sldId id="329" r:id="rId55"/>
    <p:sldId id="330" r:id="rId56"/>
    <p:sldId id="331" r:id="rId57"/>
    <p:sldId id="332" r:id="rId58"/>
    <p:sldId id="333" r:id="rId59"/>
    <p:sldId id="334" r:id="rId60"/>
    <p:sldId id="335" r:id="rId61"/>
    <p:sldId id="336" r:id="rId62"/>
    <p:sldId id="256" r:id="rId63"/>
    <p:sldId id="257" r:id="rId64"/>
    <p:sldId id="258" r:id="rId65"/>
    <p:sldId id="259" r:id="rId66"/>
    <p:sldId id="260" r:id="rId67"/>
    <p:sldId id="261" r:id="rId68"/>
    <p:sldId id="262" r:id="rId69"/>
    <p:sldId id="263" r:id="rId70"/>
    <p:sldId id="264" r:id="rId71"/>
    <p:sldId id="265" r:id="rId72"/>
    <p:sldId id="266" r:id="rId73"/>
    <p:sldId id="267" r:id="rId74"/>
    <p:sldId id="268" r:id="rId75"/>
    <p:sldId id="269" r:id="rId76"/>
    <p:sldId id="270" r:id="rId77"/>
    <p:sldId id="271" r:id="rId78"/>
    <p:sldId id="272" r:id="rId79"/>
    <p:sldId id="273" r:id="rId80"/>
    <p:sldId id="274" r:id="rId81"/>
    <p:sldId id="275" r:id="rId82"/>
    <p:sldId id="276" r:id="rId83"/>
    <p:sldId id="277" r:id="rId84"/>
    <p:sldId id="278" r:id="rId85"/>
    <p:sldId id="279" r:id="rId86"/>
    <p:sldId id="280" r:id="rId87"/>
    <p:sldId id="281" r:id="rId88"/>
    <p:sldId id="282" r:id="rId89"/>
    <p:sldId id="337" r:id="rId90"/>
    <p:sldId id="338" r:id="rId91"/>
    <p:sldId id="339" r:id="rId92"/>
    <p:sldId id="340" r:id="rId93"/>
    <p:sldId id="342" r:id="rId94"/>
    <p:sldId id="343" r:id="rId95"/>
    <p:sldId id="344" r:id="rId96"/>
    <p:sldId id="345" r:id="rId97"/>
    <p:sldId id="346" r:id="rId98"/>
    <p:sldId id="347" r:id="rId99"/>
    <p:sldId id="348" r:id="rId100"/>
    <p:sldId id="283" r:id="rId101"/>
    <p:sldId id="289"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434" autoAdjust="0"/>
  </p:normalViewPr>
  <p:slideViewPr>
    <p:cSldViewPr snapToGrid="0">
      <p:cViewPr varScale="1">
        <p:scale>
          <a:sx n="62" d="100"/>
          <a:sy n="62" d="100"/>
        </p:scale>
        <p:origin x="808" y="56"/>
      </p:cViewPr>
      <p:guideLst>
        <p:guide orient="horz" pos="2160"/>
        <p:guide pos="3840"/>
      </p:guideLst>
    </p:cSldViewPr>
  </p:slideViewPr>
  <p:outlineViewPr>
    <p:cViewPr>
      <p:scale>
        <a:sx n="33" d="100"/>
        <a:sy n="33" d="100"/>
      </p:scale>
      <p:origin x="0" y="-4296"/>
    </p:cViewPr>
  </p:outlineViewPr>
  <p:notesTextViewPr>
    <p:cViewPr>
      <p:scale>
        <a:sx n="1" d="1"/>
        <a:sy n="1" d="1"/>
      </p:scale>
      <p:origin x="0" y="0"/>
    </p:cViewPr>
  </p:notesTextViewPr>
  <p:sorterViewPr>
    <p:cViewPr>
      <p:scale>
        <a:sx n="100" d="100"/>
        <a:sy n="100" d="100"/>
      </p:scale>
      <p:origin x="0" y="-377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07" Type="http://schemas.openxmlformats.org/officeDocument/2006/relationships/tableStyles" Target="tableStyles.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87" Type="http://schemas.openxmlformats.org/officeDocument/2006/relationships/slide" Target="slides/slide86.xml" /><Relationship Id="rId102" Type="http://schemas.openxmlformats.org/officeDocument/2006/relationships/slide" Target="slides/slide101.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90" Type="http://schemas.openxmlformats.org/officeDocument/2006/relationships/slide" Target="slides/slide89.xml" /><Relationship Id="rId95" Type="http://schemas.openxmlformats.org/officeDocument/2006/relationships/slide" Target="slides/slide94.xml" /><Relationship Id="rId19" Type="http://schemas.openxmlformats.org/officeDocument/2006/relationships/slide" Target="slides/slide1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viewProps" Target="viewProps.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93" Type="http://schemas.openxmlformats.org/officeDocument/2006/relationships/slide" Target="slides/slide92.xml" /><Relationship Id="rId98" Type="http://schemas.openxmlformats.org/officeDocument/2006/relationships/slide" Target="slides/slide97.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notesMaster" Target="notesMasters/notesMaster1.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theme" Target="theme/theme1.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presProps" Target="presProps.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FA0860-7043-4F1C-8B83-876BA100541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4EC10CB-A13C-4343-843C-BFAE7E02429A}">
      <dgm:prSet phldrT="[Text]"/>
      <dgm:spPr/>
      <dgm:t>
        <a:bodyPr/>
        <a:lstStyle/>
        <a:p>
          <a:r>
            <a:rPr lang="en-US" dirty="0"/>
            <a:t>Flow of Communication</a:t>
          </a:r>
        </a:p>
      </dgm:t>
    </dgm:pt>
    <dgm:pt modelId="{E3FB469E-1EF0-4215-B2F6-A94F77913B0D}" type="parTrans" cxnId="{592DE626-E4E2-456E-8294-BC290352184C}">
      <dgm:prSet/>
      <dgm:spPr/>
      <dgm:t>
        <a:bodyPr/>
        <a:lstStyle/>
        <a:p>
          <a:endParaRPr lang="en-US"/>
        </a:p>
      </dgm:t>
    </dgm:pt>
    <dgm:pt modelId="{8743A243-9005-4628-8FDD-4C70F8438269}" type="sibTrans" cxnId="{592DE626-E4E2-456E-8294-BC290352184C}">
      <dgm:prSet/>
      <dgm:spPr/>
      <dgm:t>
        <a:bodyPr/>
        <a:lstStyle/>
        <a:p>
          <a:endParaRPr lang="en-US"/>
        </a:p>
      </dgm:t>
    </dgm:pt>
    <dgm:pt modelId="{8BB91876-21E4-48FB-BBF2-667510C12217}">
      <dgm:prSet phldrT="[Text]"/>
      <dgm:spPr/>
      <dgm:t>
        <a:bodyPr/>
        <a:lstStyle/>
        <a:p>
          <a:r>
            <a:rPr lang="en-US" dirty="0"/>
            <a:t>Formal</a:t>
          </a:r>
        </a:p>
      </dgm:t>
    </dgm:pt>
    <dgm:pt modelId="{3F464130-6D78-4B2A-89CB-4DF0327A8D9F}" type="parTrans" cxnId="{2351C259-19DA-42C6-BF3A-EA400FBF5E73}">
      <dgm:prSet/>
      <dgm:spPr/>
      <dgm:t>
        <a:bodyPr/>
        <a:lstStyle/>
        <a:p>
          <a:endParaRPr lang="en-US"/>
        </a:p>
      </dgm:t>
    </dgm:pt>
    <dgm:pt modelId="{30C09FB3-BD15-4122-8623-BEE832A49AB0}" type="sibTrans" cxnId="{2351C259-19DA-42C6-BF3A-EA400FBF5E73}">
      <dgm:prSet/>
      <dgm:spPr/>
      <dgm:t>
        <a:bodyPr/>
        <a:lstStyle/>
        <a:p>
          <a:endParaRPr lang="en-US"/>
        </a:p>
      </dgm:t>
    </dgm:pt>
    <dgm:pt modelId="{9A4D3313-FE9C-4205-BE5D-82A8985DCE00}">
      <dgm:prSet phldrT="[Text]"/>
      <dgm:spPr/>
      <dgm:t>
        <a:bodyPr/>
        <a:lstStyle/>
        <a:p>
          <a:r>
            <a:rPr lang="en-US" dirty="0"/>
            <a:t>Upward</a:t>
          </a:r>
        </a:p>
      </dgm:t>
    </dgm:pt>
    <dgm:pt modelId="{51D34543-397E-4EE1-8645-76E22F5D3151}" type="parTrans" cxnId="{064F822E-4CC2-4C2F-810C-2330133CBC26}">
      <dgm:prSet/>
      <dgm:spPr/>
      <dgm:t>
        <a:bodyPr/>
        <a:lstStyle/>
        <a:p>
          <a:endParaRPr lang="en-US"/>
        </a:p>
      </dgm:t>
    </dgm:pt>
    <dgm:pt modelId="{975570A6-4663-40C6-9637-665FE389E2A1}" type="sibTrans" cxnId="{064F822E-4CC2-4C2F-810C-2330133CBC26}">
      <dgm:prSet/>
      <dgm:spPr/>
      <dgm:t>
        <a:bodyPr/>
        <a:lstStyle/>
        <a:p>
          <a:endParaRPr lang="en-US"/>
        </a:p>
      </dgm:t>
    </dgm:pt>
    <dgm:pt modelId="{8039855B-6D0E-40BD-A649-ACC5A0E506A7}">
      <dgm:prSet phldrT="[Text]"/>
      <dgm:spPr/>
      <dgm:t>
        <a:bodyPr/>
        <a:lstStyle/>
        <a:p>
          <a:r>
            <a:rPr lang="en-US" dirty="0"/>
            <a:t>Downward</a:t>
          </a:r>
        </a:p>
      </dgm:t>
    </dgm:pt>
    <dgm:pt modelId="{4230B3AE-125B-40AE-8CB3-63330431D13E}" type="parTrans" cxnId="{295BF41E-A744-4BB7-8610-4435EFBBC1FC}">
      <dgm:prSet/>
      <dgm:spPr/>
      <dgm:t>
        <a:bodyPr/>
        <a:lstStyle/>
        <a:p>
          <a:endParaRPr lang="en-US"/>
        </a:p>
      </dgm:t>
    </dgm:pt>
    <dgm:pt modelId="{61B6146C-EE96-4EA4-84E4-0E99654475E7}" type="sibTrans" cxnId="{295BF41E-A744-4BB7-8610-4435EFBBC1FC}">
      <dgm:prSet/>
      <dgm:spPr/>
      <dgm:t>
        <a:bodyPr/>
        <a:lstStyle/>
        <a:p>
          <a:endParaRPr lang="en-US"/>
        </a:p>
      </dgm:t>
    </dgm:pt>
    <dgm:pt modelId="{916A8EC9-4605-431B-8CB9-0C92AE1803FF}">
      <dgm:prSet phldrT="[Text]"/>
      <dgm:spPr/>
      <dgm:t>
        <a:bodyPr/>
        <a:lstStyle/>
        <a:p>
          <a:r>
            <a:rPr lang="en-US" dirty="0"/>
            <a:t>Informal</a:t>
          </a:r>
        </a:p>
      </dgm:t>
    </dgm:pt>
    <dgm:pt modelId="{2D35C071-8B11-47DC-A55F-366C5455603E}" type="parTrans" cxnId="{CB0ADCD6-795F-4458-BD39-BDF9EA1DD1EB}">
      <dgm:prSet/>
      <dgm:spPr/>
      <dgm:t>
        <a:bodyPr/>
        <a:lstStyle/>
        <a:p>
          <a:endParaRPr lang="en-US"/>
        </a:p>
      </dgm:t>
    </dgm:pt>
    <dgm:pt modelId="{39D7AD5D-1BA8-4A4E-A8CD-BCB6C06ED707}" type="sibTrans" cxnId="{CB0ADCD6-795F-4458-BD39-BDF9EA1DD1EB}">
      <dgm:prSet/>
      <dgm:spPr/>
      <dgm:t>
        <a:bodyPr/>
        <a:lstStyle/>
        <a:p>
          <a:endParaRPr lang="en-US"/>
        </a:p>
      </dgm:t>
    </dgm:pt>
    <dgm:pt modelId="{B06ABC3D-9F52-432A-892D-58F48D4964FD}">
      <dgm:prSet phldrT="[Text]"/>
      <dgm:spPr/>
      <dgm:t>
        <a:bodyPr/>
        <a:lstStyle/>
        <a:p>
          <a:r>
            <a:rPr lang="en-US" dirty="0"/>
            <a:t>Grapevine</a:t>
          </a:r>
        </a:p>
      </dgm:t>
    </dgm:pt>
    <dgm:pt modelId="{99083BD3-6BDD-4BF6-826B-FBDD15329B95}" type="parTrans" cxnId="{A0BCCCF5-5354-460D-B45F-E29BE43403B4}">
      <dgm:prSet/>
      <dgm:spPr/>
      <dgm:t>
        <a:bodyPr/>
        <a:lstStyle/>
        <a:p>
          <a:endParaRPr lang="en-US"/>
        </a:p>
      </dgm:t>
    </dgm:pt>
    <dgm:pt modelId="{627FCD94-9E9A-4D1F-9EEE-27E7465661B8}" type="sibTrans" cxnId="{A0BCCCF5-5354-460D-B45F-E29BE43403B4}">
      <dgm:prSet/>
      <dgm:spPr/>
      <dgm:t>
        <a:bodyPr/>
        <a:lstStyle/>
        <a:p>
          <a:endParaRPr lang="en-US"/>
        </a:p>
      </dgm:t>
    </dgm:pt>
    <dgm:pt modelId="{B7C6261C-3406-4E4D-9626-5A0623615236}">
      <dgm:prSet/>
      <dgm:spPr/>
      <dgm:t>
        <a:bodyPr/>
        <a:lstStyle/>
        <a:p>
          <a:r>
            <a:rPr lang="en-US" dirty="0"/>
            <a:t>horizontal</a:t>
          </a:r>
        </a:p>
      </dgm:t>
    </dgm:pt>
    <dgm:pt modelId="{5212AE88-1118-4EDA-9697-9B8E2927D6A1}" type="parTrans" cxnId="{CD05C12D-6A34-4271-9C80-C288050E5293}">
      <dgm:prSet/>
      <dgm:spPr/>
      <dgm:t>
        <a:bodyPr/>
        <a:lstStyle/>
        <a:p>
          <a:endParaRPr lang="en-US"/>
        </a:p>
      </dgm:t>
    </dgm:pt>
    <dgm:pt modelId="{56049D04-778F-451C-97EB-35EECE67D8E3}" type="sibTrans" cxnId="{CD05C12D-6A34-4271-9C80-C288050E5293}">
      <dgm:prSet/>
      <dgm:spPr/>
      <dgm:t>
        <a:bodyPr/>
        <a:lstStyle/>
        <a:p>
          <a:endParaRPr lang="en-US"/>
        </a:p>
      </dgm:t>
    </dgm:pt>
    <dgm:pt modelId="{D206330D-D6BE-4996-BE02-A45A1FF70AA3}">
      <dgm:prSet/>
      <dgm:spPr/>
      <dgm:t>
        <a:bodyPr/>
        <a:lstStyle/>
        <a:p>
          <a:r>
            <a:rPr lang="en-US" dirty="0"/>
            <a:t>Diagonal</a:t>
          </a:r>
        </a:p>
      </dgm:t>
    </dgm:pt>
    <dgm:pt modelId="{D1B68BF8-606D-4F04-9684-96EFA15370F0}" type="parTrans" cxnId="{25536E1E-D149-4BA0-8CF0-C28A8B854478}">
      <dgm:prSet/>
      <dgm:spPr/>
      <dgm:t>
        <a:bodyPr/>
        <a:lstStyle/>
        <a:p>
          <a:endParaRPr lang="en-US"/>
        </a:p>
      </dgm:t>
    </dgm:pt>
    <dgm:pt modelId="{4B00512B-62EF-4F94-956F-58EB5D795558}" type="sibTrans" cxnId="{25536E1E-D149-4BA0-8CF0-C28A8B854478}">
      <dgm:prSet/>
      <dgm:spPr/>
      <dgm:t>
        <a:bodyPr/>
        <a:lstStyle/>
        <a:p>
          <a:endParaRPr lang="en-US"/>
        </a:p>
      </dgm:t>
    </dgm:pt>
    <dgm:pt modelId="{B411DA18-9764-48C2-A35D-67060E0615B1}" type="pres">
      <dgm:prSet presAssocID="{F9FA0860-7043-4F1C-8B83-876BA100541A}" presName="hierChild1" presStyleCnt="0">
        <dgm:presLayoutVars>
          <dgm:chPref val="1"/>
          <dgm:dir/>
          <dgm:animOne val="branch"/>
          <dgm:animLvl val="lvl"/>
          <dgm:resizeHandles/>
        </dgm:presLayoutVars>
      </dgm:prSet>
      <dgm:spPr/>
    </dgm:pt>
    <dgm:pt modelId="{AB840356-B060-4C76-807F-3C709DEA4E88}" type="pres">
      <dgm:prSet presAssocID="{24EC10CB-A13C-4343-843C-BFAE7E02429A}" presName="hierRoot1" presStyleCnt="0"/>
      <dgm:spPr/>
    </dgm:pt>
    <dgm:pt modelId="{74217F3C-FDDA-4A95-85DF-E173D14ABE79}" type="pres">
      <dgm:prSet presAssocID="{24EC10CB-A13C-4343-843C-BFAE7E02429A}" presName="composite" presStyleCnt="0"/>
      <dgm:spPr/>
    </dgm:pt>
    <dgm:pt modelId="{57ED13B3-70CD-434A-AEC6-5A08F82E593C}" type="pres">
      <dgm:prSet presAssocID="{24EC10CB-A13C-4343-843C-BFAE7E02429A}" presName="background" presStyleLbl="node0" presStyleIdx="0" presStyleCnt="1"/>
      <dgm:spPr/>
    </dgm:pt>
    <dgm:pt modelId="{24971971-A996-4CE4-9AFE-B7ABC5F13343}" type="pres">
      <dgm:prSet presAssocID="{24EC10CB-A13C-4343-843C-BFAE7E02429A}" presName="text" presStyleLbl="fgAcc0" presStyleIdx="0" presStyleCnt="1">
        <dgm:presLayoutVars>
          <dgm:chPref val="3"/>
        </dgm:presLayoutVars>
      </dgm:prSet>
      <dgm:spPr/>
    </dgm:pt>
    <dgm:pt modelId="{A6309715-1A44-4C08-B39B-7472EB210C70}" type="pres">
      <dgm:prSet presAssocID="{24EC10CB-A13C-4343-843C-BFAE7E02429A}" presName="hierChild2" presStyleCnt="0"/>
      <dgm:spPr/>
    </dgm:pt>
    <dgm:pt modelId="{60F8B93A-386C-4AB9-9B2A-03895A17F846}" type="pres">
      <dgm:prSet presAssocID="{3F464130-6D78-4B2A-89CB-4DF0327A8D9F}" presName="Name10" presStyleLbl="parChTrans1D2" presStyleIdx="0" presStyleCnt="2"/>
      <dgm:spPr/>
    </dgm:pt>
    <dgm:pt modelId="{CD42C18C-552C-4CDF-AF23-BFC51A6CC6B3}" type="pres">
      <dgm:prSet presAssocID="{8BB91876-21E4-48FB-BBF2-667510C12217}" presName="hierRoot2" presStyleCnt="0"/>
      <dgm:spPr/>
    </dgm:pt>
    <dgm:pt modelId="{BC01BE77-7A52-4000-B078-37D4FEA71FB9}" type="pres">
      <dgm:prSet presAssocID="{8BB91876-21E4-48FB-BBF2-667510C12217}" presName="composite2" presStyleCnt="0"/>
      <dgm:spPr/>
    </dgm:pt>
    <dgm:pt modelId="{99EBF913-71CA-49DD-8BE3-4CB47953B171}" type="pres">
      <dgm:prSet presAssocID="{8BB91876-21E4-48FB-BBF2-667510C12217}" presName="background2" presStyleLbl="node2" presStyleIdx="0" presStyleCnt="2"/>
      <dgm:spPr/>
    </dgm:pt>
    <dgm:pt modelId="{C12D8029-64C9-47CF-847E-BA53E3E85405}" type="pres">
      <dgm:prSet presAssocID="{8BB91876-21E4-48FB-BBF2-667510C12217}" presName="text2" presStyleLbl="fgAcc2" presStyleIdx="0" presStyleCnt="2" custLinFactNeighborX="3880" custLinFactNeighborY="-7638">
        <dgm:presLayoutVars>
          <dgm:chPref val="3"/>
        </dgm:presLayoutVars>
      </dgm:prSet>
      <dgm:spPr/>
    </dgm:pt>
    <dgm:pt modelId="{F18B05EA-8B76-4D3C-B94A-4B2D4A066342}" type="pres">
      <dgm:prSet presAssocID="{8BB91876-21E4-48FB-BBF2-667510C12217}" presName="hierChild3" presStyleCnt="0"/>
      <dgm:spPr/>
    </dgm:pt>
    <dgm:pt modelId="{B14E071F-C970-485D-B7A6-0629E9091C2D}" type="pres">
      <dgm:prSet presAssocID="{51D34543-397E-4EE1-8645-76E22F5D3151}" presName="Name17" presStyleLbl="parChTrans1D3" presStyleIdx="0" presStyleCnt="5"/>
      <dgm:spPr/>
    </dgm:pt>
    <dgm:pt modelId="{BA275853-7816-48DF-83CE-F34DFEF508CE}" type="pres">
      <dgm:prSet presAssocID="{9A4D3313-FE9C-4205-BE5D-82A8985DCE00}" presName="hierRoot3" presStyleCnt="0"/>
      <dgm:spPr/>
    </dgm:pt>
    <dgm:pt modelId="{84F580B8-6F7E-48AE-86AC-5889422F1555}" type="pres">
      <dgm:prSet presAssocID="{9A4D3313-FE9C-4205-BE5D-82A8985DCE00}" presName="composite3" presStyleCnt="0"/>
      <dgm:spPr/>
    </dgm:pt>
    <dgm:pt modelId="{60FFF976-8F17-4364-B253-4E112482EC26}" type="pres">
      <dgm:prSet presAssocID="{9A4D3313-FE9C-4205-BE5D-82A8985DCE00}" presName="background3" presStyleLbl="node3" presStyleIdx="0" presStyleCnt="5"/>
      <dgm:spPr/>
    </dgm:pt>
    <dgm:pt modelId="{A3C06700-33B5-4497-A4D6-ED8184C83EE6}" type="pres">
      <dgm:prSet presAssocID="{9A4D3313-FE9C-4205-BE5D-82A8985DCE00}" presName="text3" presStyleLbl="fgAcc3" presStyleIdx="0" presStyleCnt="5">
        <dgm:presLayoutVars>
          <dgm:chPref val="3"/>
        </dgm:presLayoutVars>
      </dgm:prSet>
      <dgm:spPr/>
    </dgm:pt>
    <dgm:pt modelId="{93581E7B-D645-44E9-9A14-5CDCB4990DC6}" type="pres">
      <dgm:prSet presAssocID="{9A4D3313-FE9C-4205-BE5D-82A8985DCE00}" presName="hierChild4" presStyleCnt="0"/>
      <dgm:spPr/>
    </dgm:pt>
    <dgm:pt modelId="{6252CDE2-C232-4863-A33D-89541A6878EE}" type="pres">
      <dgm:prSet presAssocID="{4230B3AE-125B-40AE-8CB3-63330431D13E}" presName="Name17" presStyleLbl="parChTrans1D3" presStyleIdx="1" presStyleCnt="5"/>
      <dgm:spPr/>
    </dgm:pt>
    <dgm:pt modelId="{85131CFE-A0EB-4995-969A-E95C774503D2}" type="pres">
      <dgm:prSet presAssocID="{8039855B-6D0E-40BD-A649-ACC5A0E506A7}" presName="hierRoot3" presStyleCnt="0"/>
      <dgm:spPr/>
    </dgm:pt>
    <dgm:pt modelId="{4A5E295E-B483-48B9-A100-56D256349625}" type="pres">
      <dgm:prSet presAssocID="{8039855B-6D0E-40BD-A649-ACC5A0E506A7}" presName="composite3" presStyleCnt="0"/>
      <dgm:spPr/>
    </dgm:pt>
    <dgm:pt modelId="{77C0040F-B4EF-4B02-8492-DE9EAE5E3B27}" type="pres">
      <dgm:prSet presAssocID="{8039855B-6D0E-40BD-A649-ACC5A0E506A7}" presName="background3" presStyleLbl="node3" presStyleIdx="1" presStyleCnt="5"/>
      <dgm:spPr/>
    </dgm:pt>
    <dgm:pt modelId="{AA2BA20E-67E2-4146-801F-DA80CE9B6760}" type="pres">
      <dgm:prSet presAssocID="{8039855B-6D0E-40BD-A649-ACC5A0E506A7}" presName="text3" presStyleLbl="fgAcc3" presStyleIdx="1" presStyleCnt="5" custLinFactNeighborY="304">
        <dgm:presLayoutVars>
          <dgm:chPref val="3"/>
        </dgm:presLayoutVars>
      </dgm:prSet>
      <dgm:spPr/>
    </dgm:pt>
    <dgm:pt modelId="{FFF1DD64-4BB0-4FA6-B663-315D4EC54D2B}" type="pres">
      <dgm:prSet presAssocID="{8039855B-6D0E-40BD-A649-ACC5A0E506A7}" presName="hierChild4" presStyleCnt="0"/>
      <dgm:spPr/>
    </dgm:pt>
    <dgm:pt modelId="{65399F67-C7CC-4EF3-8D90-CB20B71469B2}" type="pres">
      <dgm:prSet presAssocID="{5212AE88-1118-4EDA-9697-9B8E2927D6A1}" presName="Name17" presStyleLbl="parChTrans1D3" presStyleIdx="2" presStyleCnt="5"/>
      <dgm:spPr/>
    </dgm:pt>
    <dgm:pt modelId="{EDF7AAB6-94E4-477D-86A9-1FF026D268A3}" type="pres">
      <dgm:prSet presAssocID="{B7C6261C-3406-4E4D-9626-5A0623615236}" presName="hierRoot3" presStyleCnt="0"/>
      <dgm:spPr/>
    </dgm:pt>
    <dgm:pt modelId="{45123485-670F-4CA0-A596-FFB419BA7C05}" type="pres">
      <dgm:prSet presAssocID="{B7C6261C-3406-4E4D-9626-5A0623615236}" presName="composite3" presStyleCnt="0"/>
      <dgm:spPr/>
    </dgm:pt>
    <dgm:pt modelId="{4B470337-AC48-46E2-855A-BDCD3B4B0835}" type="pres">
      <dgm:prSet presAssocID="{B7C6261C-3406-4E4D-9626-5A0623615236}" presName="background3" presStyleLbl="node3" presStyleIdx="2" presStyleCnt="5"/>
      <dgm:spPr/>
    </dgm:pt>
    <dgm:pt modelId="{9394D0B8-2DC4-4060-BCBA-25D2574ED797}" type="pres">
      <dgm:prSet presAssocID="{B7C6261C-3406-4E4D-9626-5A0623615236}" presName="text3" presStyleLbl="fgAcc3" presStyleIdx="2" presStyleCnt="5">
        <dgm:presLayoutVars>
          <dgm:chPref val="3"/>
        </dgm:presLayoutVars>
      </dgm:prSet>
      <dgm:spPr/>
    </dgm:pt>
    <dgm:pt modelId="{B0987D5D-A0E1-40F6-AC1A-A8E079378C42}" type="pres">
      <dgm:prSet presAssocID="{B7C6261C-3406-4E4D-9626-5A0623615236}" presName="hierChild4" presStyleCnt="0"/>
      <dgm:spPr/>
    </dgm:pt>
    <dgm:pt modelId="{E15E60AA-C1B0-4847-91F3-36692F0D00A2}" type="pres">
      <dgm:prSet presAssocID="{D1B68BF8-606D-4F04-9684-96EFA15370F0}" presName="Name17" presStyleLbl="parChTrans1D3" presStyleIdx="3" presStyleCnt="5"/>
      <dgm:spPr/>
    </dgm:pt>
    <dgm:pt modelId="{286E1924-324D-4FB7-A72A-8C790D7525E3}" type="pres">
      <dgm:prSet presAssocID="{D206330D-D6BE-4996-BE02-A45A1FF70AA3}" presName="hierRoot3" presStyleCnt="0"/>
      <dgm:spPr/>
    </dgm:pt>
    <dgm:pt modelId="{1004A3DF-0BD1-4461-B3DE-DD14DD8403C5}" type="pres">
      <dgm:prSet presAssocID="{D206330D-D6BE-4996-BE02-A45A1FF70AA3}" presName="composite3" presStyleCnt="0"/>
      <dgm:spPr/>
    </dgm:pt>
    <dgm:pt modelId="{FC18442D-9BA0-4978-855F-4C720A224A78}" type="pres">
      <dgm:prSet presAssocID="{D206330D-D6BE-4996-BE02-A45A1FF70AA3}" presName="background3" presStyleLbl="node3" presStyleIdx="3" presStyleCnt="5"/>
      <dgm:spPr/>
    </dgm:pt>
    <dgm:pt modelId="{C2CBF659-817B-45AF-A7D2-813B45EA6E1E}" type="pres">
      <dgm:prSet presAssocID="{D206330D-D6BE-4996-BE02-A45A1FF70AA3}" presName="text3" presStyleLbl="fgAcc3" presStyleIdx="3" presStyleCnt="5">
        <dgm:presLayoutVars>
          <dgm:chPref val="3"/>
        </dgm:presLayoutVars>
      </dgm:prSet>
      <dgm:spPr/>
    </dgm:pt>
    <dgm:pt modelId="{D68CB7CE-5D55-4029-851E-EF9433D6FCA0}" type="pres">
      <dgm:prSet presAssocID="{D206330D-D6BE-4996-BE02-A45A1FF70AA3}" presName="hierChild4" presStyleCnt="0"/>
      <dgm:spPr/>
    </dgm:pt>
    <dgm:pt modelId="{29F50D76-5562-47F4-999B-F235562ADACD}" type="pres">
      <dgm:prSet presAssocID="{2D35C071-8B11-47DC-A55F-366C5455603E}" presName="Name10" presStyleLbl="parChTrans1D2" presStyleIdx="1" presStyleCnt="2"/>
      <dgm:spPr/>
    </dgm:pt>
    <dgm:pt modelId="{7B33ED83-315B-485A-9398-BEFF32421A96}" type="pres">
      <dgm:prSet presAssocID="{916A8EC9-4605-431B-8CB9-0C92AE1803FF}" presName="hierRoot2" presStyleCnt="0"/>
      <dgm:spPr/>
    </dgm:pt>
    <dgm:pt modelId="{8E5E9E7F-2A45-45CC-ADA6-68F4256AA6AD}" type="pres">
      <dgm:prSet presAssocID="{916A8EC9-4605-431B-8CB9-0C92AE1803FF}" presName="composite2" presStyleCnt="0"/>
      <dgm:spPr/>
    </dgm:pt>
    <dgm:pt modelId="{480E3584-7653-4689-961A-10D363692164}" type="pres">
      <dgm:prSet presAssocID="{916A8EC9-4605-431B-8CB9-0C92AE1803FF}" presName="background2" presStyleLbl="node2" presStyleIdx="1" presStyleCnt="2"/>
      <dgm:spPr/>
    </dgm:pt>
    <dgm:pt modelId="{018438C9-E688-415A-93EA-A03914EA157E}" type="pres">
      <dgm:prSet presAssocID="{916A8EC9-4605-431B-8CB9-0C92AE1803FF}" presName="text2" presStyleLbl="fgAcc2" presStyleIdx="1" presStyleCnt="2">
        <dgm:presLayoutVars>
          <dgm:chPref val="3"/>
        </dgm:presLayoutVars>
      </dgm:prSet>
      <dgm:spPr/>
    </dgm:pt>
    <dgm:pt modelId="{1060A7BE-5B1B-4F50-A304-BDAD18B56CC3}" type="pres">
      <dgm:prSet presAssocID="{916A8EC9-4605-431B-8CB9-0C92AE1803FF}" presName="hierChild3" presStyleCnt="0"/>
      <dgm:spPr/>
    </dgm:pt>
    <dgm:pt modelId="{BF091BF1-133B-4FCA-A368-09C7581DA797}" type="pres">
      <dgm:prSet presAssocID="{99083BD3-6BDD-4BF6-826B-FBDD15329B95}" presName="Name17" presStyleLbl="parChTrans1D3" presStyleIdx="4" presStyleCnt="5"/>
      <dgm:spPr/>
    </dgm:pt>
    <dgm:pt modelId="{E59F4EF7-90FD-429A-93DE-0BE057C7AB4C}" type="pres">
      <dgm:prSet presAssocID="{B06ABC3D-9F52-432A-892D-58F48D4964FD}" presName="hierRoot3" presStyleCnt="0"/>
      <dgm:spPr/>
    </dgm:pt>
    <dgm:pt modelId="{D093840D-7556-4E4F-8B91-20563B1AA7BC}" type="pres">
      <dgm:prSet presAssocID="{B06ABC3D-9F52-432A-892D-58F48D4964FD}" presName="composite3" presStyleCnt="0"/>
      <dgm:spPr/>
    </dgm:pt>
    <dgm:pt modelId="{A97735F7-F730-4E45-AF71-3A82FFCA2EDD}" type="pres">
      <dgm:prSet presAssocID="{B06ABC3D-9F52-432A-892D-58F48D4964FD}" presName="background3" presStyleLbl="node3" presStyleIdx="4" presStyleCnt="5"/>
      <dgm:spPr/>
    </dgm:pt>
    <dgm:pt modelId="{9101E867-707D-4216-9F6D-98F810A2BAA0}" type="pres">
      <dgm:prSet presAssocID="{B06ABC3D-9F52-432A-892D-58F48D4964FD}" presName="text3" presStyleLbl="fgAcc3" presStyleIdx="4" presStyleCnt="5">
        <dgm:presLayoutVars>
          <dgm:chPref val="3"/>
        </dgm:presLayoutVars>
      </dgm:prSet>
      <dgm:spPr/>
    </dgm:pt>
    <dgm:pt modelId="{B9CCF116-8496-440D-A5E4-089803C91744}" type="pres">
      <dgm:prSet presAssocID="{B06ABC3D-9F52-432A-892D-58F48D4964FD}" presName="hierChild4" presStyleCnt="0"/>
      <dgm:spPr/>
    </dgm:pt>
  </dgm:ptLst>
  <dgm:cxnLst>
    <dgm:cxn modelId="{A34F0501-78F0-458A-AF3E-ACA1D119AB2D}" type="presOf" srcId="{4230B3AE-125B-40AE-8CB3-63330431D13E}" destId="{6252CDE2-C232-4863-A33D-89541A6878EE}" srcOrd="0" destOrd="0" presId="urn:microsoft.com/office/officeart/2005/8/layout/hierarchy1"/>
    <dgm:cxn modelId="{0F1A8602-1BE0-4F61-B851-A1D0AF45DCCC}" type="presOf" srcId="{8BB91876-21E4-48FB-BBF2-667510C12217}" destId="{C12D8029-64C9-47CF-847E-BA53E3E85405}" srcOrd="0" destOrd="0" presId="urn:microsoft.com/office/officeart/2005/8/layout/hierarchy1"/>
    <dgm:cxn modelId="{FBDC7D06-9628-4BE9-A4E6-B823B7511603}" type="presOf" srcId="{9A4D3313-FE9C-4205-BE5D-82A8985DCE00}" destId="{A3C06700-33B5-4497-A4D6-ED8184C83EE6}" srcOrd="0" destOrd="0" presId="urn:microsoft.com/office/officeart/2005/8/layout/hierarchy1"/>
    <dgm:cxn modelId="{BA0BA31B-27B5-44B3-82F8-C2BD86D9572F}" type="presOf" srcId="{24EC10CB-A13C-4343-843C-BFAE7E02429A}" destId="{24971971-A996-4CE4-9AFE-B7ABC5F13343}" srcOrd="0" destOrd="0" presId="urn:microsoft.com/office/officeart/2005/8/layout/hierarchy1"/>
    <dgm:cxn modelId="{25536E1E-D149-4BA0-8CF0-C28A8B854478}" srcId="{8BB91876-21E4-48FB-BBF2-667510C12217}" destId="{D206330D-D6BE-4996-BE02-A45A1FF70AA3}" srcOrd="3" destOrd="0" parTransId="{D1B68BF8-606D-4F04-9684-96EFA15370F0}" sibTransId="{4B00512B-62EF-4F94-956F-58EB5D795558}"/>
    <dgm:cxn modelId="{295BF41E-A744-4BB7-8610-4435EFBBC1FC}" srcId="{8BB91876-21E4-48FB-BBF2-667510C12217}" destId="{8039855B-6D0E-40BD-A649-ACC5A0E506A7}" srcOrd="1" destOrd="0" parTransId="{4230B3AE-125B-40AE-8CB3-63330431D13E}" sibTransId="{61B6146C-EE96-4EA4-84E4-0E99654475E7}"/>
    <dgm:cxn modelId="{69465C1F-72EC-4FB7-B32E-35FD5F328166}" type="presOf" srcId="{3F464130-6D78-4B2A-89CB-4DF0327A8D9F}" destId="{60F8B93A-386C-4AB9-9B2A-03895A17F846}" srcOrd="0" destOrd="0" presId="urn:microsoft.com/office/officeart/2005/8/layout/hierarchy1"/>
    <dgm:cxn modelId="{592DE626-E4E2-456E-8294-BC290352184C}" srcId="{F9FA0860-7043-4F1C-8B83-876BA100541A}" destId="{24EC10CB-A13C-4343-843C-BFAE7E02429A}" srcOrd="0" destOrd="0" parTransId="{E3FB469E-1EF0-4215-B2F6-A94F77913B0D}" sibTransId="{8743A243-9005-4628-8FDD-4C70F8438269}"/>
    <dgm:cxn modelId="{CD05C12D-6A34-4271-9C80-C288050E5293}" srcId="{8BB91876-21E4-48FB-BBF2-667510C12217}" destId="{B7C6261C-3406-4E4D-9626-5A0623615236}" srcOrd="2" destOrd="0" parTransId="{5212AE88-1118-4EDA-9697-9B8E2927D6A1}" sibTransId="{56049D04-778F-451C-97EB-35EECE67D8E3}"/>
    <dgm:cxn modelId="{064F822E-4CC2-4C2F-810C-2330133CBC26}" srcId="{8BB91876-21E4-48FB-BBF2-667510C12217}" destId="{9A4D3313-FE9C-4205-BE5D-82A8985DCE00}" srcOrd="0" destOrd="0" parTransId="{51D34543-397E-4EE1-8645-76E22F5D3151}" sibTransId="{975570A6-4663-40C6-9637-665FE389E2A1}"/>
    <dgm:cxn modelId="{16AE9B33-9FC6-4BCE-A1C0-DA08A02B5EBB}" type="presOf" srcId="{99083BD3-6BDD-4BF6-826B-FBDD15329B95}" destId="{BF091BF1-133B-4FCA-A368-09C7581DA797}" srcOrd="0" destOrd="0" presId="urn:microsoft.com/office/officeart/2005/8/layout/hierarchy1"/>
    <dgm:cxn modelId="{A9B27246-B764-4CF9-BBDE-05A5A617DCA6}" type="presOf" srcId="{8039855B-6D0E-40BD-A649-ACC5A0E506A7}" destId="{AA2BA20E-67E2-4146-801F-DA80CE9B6760}" srcOrd="0" destOrd="0" presId="urn:microsoft.com/office/officeart/2005/8/layout/hierarchy1"/>
    <dgm:cxn modelId="{FC722D68-2FA7-4076-9ECA-2A15412F5C99}" type="presOf" srcId="{B06ABC3D-9F52-432A-892D-58F48D4964FD}" destId="{9101E867-707D-4216-9F6D-98F810A2BAA0}" srcOrd="0" destOrd="0" presId="urn:microsoft.com/office/officeart/2005/8/layout/hierarchy1"/>
    <dgm:cxn modelId="{2351C259-19DA-42C6-BF3A-EA400FBF5E73}" srcId="{24EC10CB-A13C-4343-843C-BFAE7E02429A}" destId="{8BB91876-21E4-48FB-BBF2-667510C12217}" srcOrd="0" destOrd="0" parTransId="{3F464130-6D78-4B2A-89CB-4DF0327A8D9F}" sibTransId="{30C09FB3-BD15-4122-8623-BEE832A49AB0}"/>
    <dgm:cxn modelId="{0A29CB90-5F70-4BAF-A849-9B63AAF77448}" type="presOf" srcId="{B7C6261C-3406-4E4D-9626-5A0623615236}" destId="{9394D0B8-2DC4-4060-BCBA-25D2574ED797}" srcOrd="0" destOrd="0" presId="urn:microsoft.com/office/officeart/2005/8/layout/hierarchy1"/>
    <dgm:cxn modelId="{AF18C4C1-ED38-4ABA-992C-049D123FC45C}" type="presOf" srcId="{F9FA0860-7043-4F1C-8B83-876BA100541A}" destId="{B411DA18-9764-48C2-A35D-67060E0615B1}" srcOrd="0" destOrd="0" presId="urn:microsoft.com/office/officeart/2005/8/layout/hierarchy1"/>
    <dgm:cxn modelId="{8BA9C2CA-2509-4041-870B-7C49D12B7486}" type="presOf" srcId="{5212AE88-1118-4EDA-9697-9B8E2927D6A1}" destId="{65399F67-C7CC-4EF3-8D90-CB20B71469B2}" srcOrd="0" destOrd="0" presId="urn:microsoft.com/office/officeart/2005/8/layout/hierarchy1"/>
    <dgm:cxn modelId="{A4E7CBD4-419A-4751-AFF6-22E3FB496938}" type="presOf" srcId="{D1B68BF8-606D-4F04-9684-96EFA15370F0}" destId="{E15E60AA-C1B0-4847-91F3-36692F0D00A2}" srcOrd="0" destOrd="0" presId="urn:microsoft.com/office/officeart/2005/8/layout/hierarchy1"/>
    <dgm:cxn modelId="{CB0ADCD6-795F-4458-BD39-BDF9EA1DD1EB}" srcId="{24EC10CB-A13C-4343-843C-BFAE7E02429A}" destId="{916A8EC9-4605-431B-8CB9-0C92AE1803FF}" srcOrd="1" destOrd="0" parTransId="{2D35C071-8B11-47DC-A55F-366C5455603E}" sibTransId="{39D7AD5D-1BA8-4A4E-A8CD-BCB6C06ED707}"/>
    <dgm:cxn modelId="{A3C65BDB-A4F3-413F-AE72-C2F6F2DC53D9}" type="presOf" srcId="{D206330D-D6BE-4996-BE02-A45A1FF70AA3}" destId="{C2CBF659-817B-45AF-A7D2-813B45EA6E1E}" srcOrd="0" destOrd="0" presId="urn:microsoft.com/office/officeart/2005/8/layout/hierarchy1"/>
    <dgm:cxn modelId="{65B315E6-AD52-4A14-80B1-85392825AD78}" type="presOf" srcId="{916A8EC9-4605-431B-8CB9-0C92AE1803FF}" destId="{018438C9-E688-415A-93EA-A03914EA157E}" srcOrd="0" destOrd="0" presId="urn:microsoft.com/office/officeart/2005/8/layout/hierarchy1"/>
    <dgm:cxn modelId="{898774EE-9E5C-4595-877C-5B766F5B9C69}" type="presOf" srcId="{2D35C071-8B11-47DC-A55F-366C5455603E}" destId="{29F50D76-5562-47F4-999B-F235562ADACD}" srcOrd="0" destOrd="0" presId="urn:microsoft.com/office/officeart/2005/8/layout/hierarchy1"/>
    <dgm:cxn modelId="{898E52F1-053D-4673-9508-81AD8E6ABC71}" type="presOf" srcId="{51D34543-397E-4EE1-8645-76E22F5D3151}" destId="{B14E071F-C970-485D-B7A6-0629E9091C2D}" srcOrd="0" destOrd="0" presId="urn:microsoft.com/office/officeart/2005/8/layout/hierarchy1"/>
    <dgm:cxn modelId="{A0BCCCF5-5354-460D-B45F-E29BE43403B4}" srcId="{916A8EC9-4605-431B-8CB9-0C92AE1803FF}" destId="{B06ABC3D-9F52-432A-892D-58F48D4964FD}" srcOrd="0" destOrd="0" parTransId="{99083BD3-6BDD-4BF6-826B-FBDD15329B95}" sibTransId="{627FCD94-9E9A-4D1F-9EEE-27E7465661B8}"/>
    <dgm:cxn modelId="{6002C6C5-4C6F-4DFB-88D0-7D007191DE57}" type="presParOf" srcId="{B411DA18-9764-48C2-A35D-67060E0615B1}" destId="{AB840356-B060-4C76-807F-3C709DEA4E88}" srcOrd="0" destOrd="0" presId="urn:microsoft.com/office/officeart/2005/8/layout/hierarchy1"/>
    <dgm:cxn modelId="{9DD05A54-F4B8-46E5-A585-5AE4F0F7641E}" type="presParOf" srcId="{AB840356-B060-4C76-807F-3C709DEA4E88}" destId="{74217F3C-FDDA-4A95-85DF-E173D14ABE79}" srcOrd="0" destOrd="0" presId="urn:microsoft.com/office/officeart/2005/8/layout/hierarchy1"/>
    <dgm:cxn modelId="{2F210BA2-1063-4371-93F5-2D5BAD118973}" type="presParOf" srcId="{74217F3C-FDDA-4A95-85DF-E173D14ABE79}" destId="{57ED13B3-70CD-434A-AEC6-5A08F82E593C}" srcOrd="0" destOrd="0" presId="urn:microsoft.com/office/officeart/2005/8/layout/hierarchy1"/>
    <dgm:cxn modelId="{08755BAD-3323-482E-A30A-474C546A7846}" type="presParOf" srcId="{74217F3C-FDDA-4A95-85DF-E173D14ABE79}" destId="{24971971-A996-4CE4-9AFE-B7ABC5F13343}" srcOrd="1" destOrd="0" presId="urn:microsoft.com/office/officeart/2005/8/layout/hierarchy1"/>
    <dgm:cxn modelId="{0A48706C-E4F6-43CA-86A6-8AAD136CB415}" type="presParOf" srcId="{AB840356-B060-4C76-807F-3C709DEA4E88}" destId="{A6309715-1A44-4C08-B39B-7472EB210C70}" srcOrd="1" destOrd="0" presId="urn:microsoft.com/office/officeart/2005/8/layout/hierarchy1"/>
    <dgm:cxn modelId="{E0F326FD-DD48-4FFF-86BA-2731BB8603C7}" type="presParOf" srcId="{A6309715-1A44-4C08-B39B-7472EB210C70}" destId="{60F8B93A-386C-4AB9-9B2A-03895A17F846}" srcOrd="0" destOrd="0" presId="urn:microsoft.com/office/officeart/2005/8/layout/hierarchy1"/>
    <dgm:cxn modelId="{5D426B2F-7A16-4C23-9721-99A3A292A7EF}" type="presParOf" srcId="{A6309715-1A44-4C08-B39B-7472EB210C70}" destId="{CD42C18C-552C-4CDF-AF23-BFC51A6CC6B3}" srcOrd="1" destOrd="0" presId="urn:microsoft.com/office/officeart/2005/8/layout/hierarchy1"/>
    <dgm:cxn modelId="{7DEF0323-B374-47F9-A528-9C0B975820F5}" type="presParOf" srcId="{CD42C18C-552C-4CDF-AF23-BFC51A6CC6B3}" destId="{BC01BE77-7A52-4000-B078-37D4FEA71FB9}" srcOrd="0" destOrd="0" presId="urn:microsoft.com/office/officeart/2005/8/layout/hierarchy1"/>
    <dgm:cxn modelId="{AA6FC45F-04B7-4C10-875A-A02D3F00C9F6}" type="presParOf" srcId="{BC01BE77-7A52-4000-B078-37D4FEA71FB9}" destId="{99EBF913-71CA-49DD-8BE3-4CB47953B171}" srcOrd="0" destOrd="0" presId="urn:microsoft.com/office/officeart/2005/8/layout/hierarchy1"/>
    <dgm:cxn modelId="{E33C533A-78F9-496F-8904-3D0856D56A8E}" type="presParOf" srcId="{BC01BE77-7A52-4000-B078-37D4FEA71FB9}" destId="{C12D8029-64C9-47CF-847E-BA53E3E85405}" srcOrd="1" destOrd="0" presId="urn:microsoft.com/office/officeart/2005/8/layout/hierarchy1"/>
    <dgm:cxn modelId="{7C650A7B-F338-4380-8231-AE47F455D98D}" type="presParOf" srcId="{CD42C18C-552C-4CDF-AF23-BFC51A6CC6B3}" destId="{F18B05EA-8B76-4D3C-B94A-4B2D4A066342}" srcOrd="1" destOrd="0" presId="urn:microsoft.com/office/officeart/2005/8/layout/hierarchy1"/>
    <dgm:cxn modelId="{8F486D95-553A-408F-A4CD-72D9086E0100}" type="presParOf" srcId="{F18B05EA-8B76-4D3C-B94A-4B2D4A066342}" destId="{B14E071F-C970-485D-B7A6-0629E9091C2D}" srcOrd="0" destOrd="0" presId="urn:microsoft.com/office/officeart/2005/8/layout/hierarchy1"/>
    <dgm:cxn modelId="{7B401223-EEC0-4343-BF7C-66D61726FF52}" type="presParOf" srcId="{F18B05EA-8B76-4D3C-B94A-4B2D4A066342}" destId="{BA275853-7816-48DF-83CE-F34DFEF508CE}" srcOrd="1" destOrd="0" presId="urn:microsoft.com/office/officeart/2005/8/layout/hierarchy1"/>
    <dgm:cxn modelId="{DC2051BD-14AD-4398-BB73-BC72AC922D30}" type="presParOf" srcId="{BA275853-7816-48DF-83CE-F34DFEF508CE}" destId="{84F580B8-6F7E-48AE-86AC-5889422F1555}" srcOrd="0" destOrd="0" presId="urn:microsoft.com/office/officeart/2005/8/layout/hierarchy1"/>
    <dgm:cxn modelId="{A68E3B07-D260-4E51-BCCE-58E6A0EE2B02}" type="presParOf" srcId="{84F580B8-6F7E-48AE-86AC-5889422F1555}" destId="{60FFF976-8F17-4364-B253-4E112482EC26}" srcOrd="0" destOrd="0" presId="urn:microsoft.com/office/officeart/2005/8/layout/hierarchy1"/>
    <dgm:cxn modelId="{D196237E-8525-4D1F-8731-5F3D063B78A4}" type="presParOf" srcId="{84F580B8-6F7E-48AE-86AC-5889422F1555}" destId="{A3C06700-33B5-4497-A4D6-ED8184C83EE6}" srcOrd="1" destOrd="0" presId="urn:microsoft.com/office/officeart/2005/8/layout/hierarchy1"/>
    <dgm:cxn modelId="{B8942358-5688-457C-B99C-5F30E5C543B3}" type="presParOf" srcId="{BA275853-7816-48DF-83CE-F34DFEF508CE}" destId="{93581E7B-D645-44E9-9A14-5CDCB4990DC6}" srcOrd="1" destOrd="0" presId="urn:microsoft.com/office/officeart/2005/8/layout/hierarchy1"/>
    <dgm:cxn modelId="{F54FAE53-2530-47DA-BC9B-621B278E5EBE}" type="presParOf" srcId="{F18B05EA-8B76-4D3C-B94A-4B2D4A066342}" destId="{6252CDE2-C232-4863-A33D-89541A6878EE}" srcOrd="2" destOrd="0" presId="urn:microsoft.com/office/officeart/2005/8/layout/hierarchy1"/>
    <dgm:cxn modelId="{5B54CC70-B8D2-43A8-AE71-401924E54832}" type="presParOf" srcId="{F18B05EA-8B76-4D3C-B94A-4B2D4A066342}" destId="{85131CFE-A0EB-4995-969A-E95C774503D2}" srcOrd="3" destOrd="0" presId="urn:microsoft.com/office/officeart/2005/8/layout/hierarchy1"/>
    <dgm:cxn modelId="{D073B8AF-85D5-491B-9AF7-4F59983A0BF8}" type="presParOf" srcId="{85131CFE-A0EB-4995-969A-E95C774503D2}" destId="{4A5E295E-B483-48B9-A100-56D256349625}" srcOrd="0" destOrd="0" presId="urn:microsoft.com/office/officeart/2005/8/layout/hierarchy1"/>
    <dgm:cxn modelId="{8015045D-16F8-4596-AB98-3413183AA75F}" type="presParOf" srcId="{4A5E295E-B483-48B9-A100-56D256349625}" destId="{77C0040F-B4EF-4B02-8492-DE9EAE5E3B27}" srcOrd="0" destOrd="0" presId="urn:microsoft.com/office/officeart/2005/8/layout/hierarchy1"/>
    <dgm:cxn modelId="{CE201B31-BD68-4CCF-B823-358D12642164}" type="presParOf" srcId="{4A5E295E-B483-48B9-A100-56D256349625}" destId="{AA2BA20E-67E2-4146-801F-DA80CE9B6760}" srcOrd="1" destOrd="0" presId="urn:microsoft.com/office/officeart/2005/8/layout/hierarchy1"/>
    <dgm:cxn modelId="{2E566D64-D126-4CC4-8578-A8A941BDDDD1}" type="presParOf" srcId="{85131CFE-A0EB-4995-969A-E95C774503D2}" destId="{FFF1DD64-4BB0-4FA6-B663-315D4EC54D2B}" srcOrd="1" destOrd="0" presId="urn:microsoft.com/office/officeart/2005/8/layout/hierarchy1"/>
    <dgm:cxn modelId="{4A70ABE4-E924-4870-9CB1-EB4E8E059553}" type="presParOf" srcId="{F18B05EA-8B76-4D3C-B94A-4B2D4A066342}" destId="{65399F67-C7CC-4EF3-8D90-CB20B71469B2}" srcOrd="4" destOrd="0" presId="urn:microsoft.com/office/officeart/2005/8/layout/hierarchy1"/>
    <dgm:cxn modelId="{F23C2950-5856-4FBC-8278-DCFFC4397B99}" type="presParOf" srcId="{F18B05EA-8B76-4D3C-B94A-4B2D4A066342}" destId="{EDF7AAB6-94E4-477D-86A9-1FF026D268A3}" srcOrd="5" destOrd="0" presId="urn:microsoft.com/office/officeart/2005/8/layout/hierarchy1"/>
    <dgm:cxn modelId="{85D32B49-9C52-4658-AF92-307CFD58DAAF}" type="presParOf" srcId="{EDF7AAB6-94E4-477D-86A9-1FF026D268A3}" destId="{45123485-670F-4CA0-A596-FFB419BA7C05}" srcOrd="0" destOrd="0" presId="urn:microsoft.com/office/officeart/2005/8/layout/hierarchy1"/>
    <dgm:cxn modelId="{5FC049BD-D6FC-48D9-8E24-3B839065ABCC}" type="presParOf" srcId="{45123485-670F-4CA0-A596-FFB419BA7C05}" destId="{4B470337-AC48-46E2-855A-BDCD3B4B0835}" srcOrd="0" destOrd="0" presId="urn:microsoft.com/office/officeart/2005/8/layout/hierarchy1"/>
    <dgm:cxn modelId="{08AB3804-2C53-48BA-AA74-53762683A2B3}" type="presParOf" srcId="{45123485-670F-4CA0-A596-FFB419BA7C05}" destId="{9394D0B8-2DC4-4060-BCBA-25D2574ED797}" srcOrd="1" destOrd="0" presId="urn:microsoft.com/office/officeart/2005/8/layout/hierarchy1"/>
    <dgm:cxn modelId="{0E6B0823-AAF1-40E6-AAF6-9480F74711C2}" type="presParOf" srcId="{EDF7AAB6-94E4-477D-86A9-1FF026D268A3}" destId="{B0987D5D-A0E1-40F6-AC1A-A8E079378C42}" srcOrd="1" destOrd="0" presId="urn:microsoft.com/office/officeart/2005/8/layout/hierarchy1"/>
    <dgm:cxn modelId="{36264E74-7F41-4B16-A2FF-9C8EBF07DA70}" type="presParOf" srcId="{F18B05EA-8B76-4D3C-B94A-4B2D4A066342}" destId="{E15E60AA-C1B0-4847-91F3-36692F0D00A2}" srcOrd="6" destOrd="0" presId="urn:microsoft.com/office/officeart/2005/8/layout/hierarchy1"/>
    <dgm:cxn modelId="{B20B21A1-5816-4AB8-AF80-9616E855E56F}" type="presParOf" srcId="{F18B05EA-8B76-4D3C-B94A-4B2D4A066342}" destId="{286E1924-324D-4FB7-A72A-8C790D7525E3}" srcOrd="7" destOrd="0" presId="urn:microsoft.com/office/officeart/2005/8/layout/hierarchy1"/>
    <dgm:cxn modelId="{AA9193DD-5B94-4406-B4CD-4522CCA9CD50}" type="presParOf" srcId="{286E1924-324D-4FB7-A72A-8C790D7525E3}" destId="{1004A3DF-0BD1-4461-B3DE-DD14DD8403C5}" srcOrd="0" destOrd="0" presId="urn:microsoft.com/office/officeart/2005/8/layout/hierarchy1"/>
    <dgm:cxn modelId="{2E7BEE9D-94AF-4A6A-8AEC-470B35E48DD1}" type="presParOf" srcId="{1004A3DF-0BD1-4461-B3DE-DD14DD8403C5}" destId="{FC18442D-9BA0-4978-855F-4C720A224A78}" srcOrd="0" destOrd="0" presId="urn:microsoft.com/office/officeart/2005/8/layout/hierarchy1"/>
    <dgm:cxn modelId="{7A4BA0AD-DBC4-48B4-9031-BDEAB6F9FDDE}" type="presParOf" srcId="{1004A3DF-0BD1-4461-B3DE-DD14DD8403C5}" destId="{C2CBF659-817B-45AF-A7D2-813B45EA6E1E}" srcOrd="1" destOrd="0" presId="urn:microsoft.com/office/officeart/2005/8/layout/hierarchy1"/>
    <dgm:cxn modelId="{8A2225D3-D402-4153-BE0C-3B2FF4116596}" type="presParOf" srcId="{286E1924-324D-4FB7-A72A-8C790D7525E3}" destId="{D68CB7CE-5D55-4029-851E-EF9433D6FCA0}" srcOrd="1" destOrd="0" presId="urn:microsoft.com/office/officeart/2005/8/layout/hierarchy1"/>
    <dgm:cxn modelId="{D63A8F35-81F2-40E7-B7B8-5B9D3460EF0B}" type="presParOf" srcId="{A6309715-1A44-4C08-B39B-7472EB210C70}" destId="{29F50D76-5562-47F4-999B-F235562ADACD}" srcOrd="2" destOrd="0" presId="urn:microsoft.com/office/officeart/2005/8/layout/hierarchy1"/>
    <dgm:cxn modelId="{39124755-B541-422B-A280-C844A67BE41D}" type="presParOf" srcId="{A6309715-1A44-4C08-B39B-7472EB210C70}" destId="{7B33ED83-315B-485A-9398-BEFF32421A96}" srcOrd="3" destOrd="0" presId="urn:microsoft.com/office/officeart/2005/8/layout/hierarchy1"/>
    <dgm:cxn modelId="{EDB5B553-5BC2-4513-83AB-2522AA8DCF8E}" type="presParOf" srcId="{7B33ED83-315B-485A-9398-BEFF32421A96}" destId="{8E5E9E7F-2A45-45CC-ADA6-68F4256AA6AD}" srcOrd="0" destOrd="0" presId="urn:microsoft.com/office/officeart/2005/8/layout/hierarchy1"/>
    <dgm:cxn modelId="{2FBD44C6-0249-4921-A71B-C4FE81C16E2B}" type="presParOf" srcId="{8E5E9E7F-2A45-45CC-ADA6-68F4256AA6AD}" destId="{480E3584-7653-4689-961A-10D363692164}" srcOrd="0" destOrd="0" presId="urn:microsoft.com/office/officeart/2005/8/layout/hierarchy1"/>
    <dgm:cxn modelId="{20528FAB-C404-4888-A679-936187441673}" type="presParOf" srcId="{8E5E9E7F-2A45-45CC-ADA6-68F4256AA6AD}" destId="{018438C9-E688-415A-93EA-A03914EA157E}" srcOrd="1" destOrd="0" presId="urn:microsoft.com/office/officeart/2005/8/layout/hierarchy1"/>
    <dgm:cxn modelId="{2A57749C-A552-4CB2-8376-B426D4905CDF}" type="presParOf" srcId="{7B33ED83-315B-485A-9398-BEFF32421A96}" destId="{1060A7BE-5B1B-4F50-A304-BDAD18B56CC3}" srcOrd="1" destOrd="0" presId="urn:microsoft.com/office/officeart/2005/8/layout/hierarchy1"/>
    <dgm:cxn modelId="{3318D742-6846-4ADA-B123-264597D42806}" type="presParOf" srcId="{1060A7BE-5B1B-4F50-A304-BDAD18B56CC3}" destId="{BF091BF1-133B-4FCA-A368-09C7581DA797}" srcOrd="0" destOrd="0" presId="urn:microsoft.com/office/officeart/2005/8/layout/hierarchy1"/>
    <dgm:cxn modelId="{5F46816A-3F26-4D16-A306-5B38F35F12C8}" type="presParOf" srcId="{1060A7BE-5B1B-4F50-A304-BDAD18B56CC3}" destId="{E59F4EF7-90FD-429A-93DE-0BE057C7AB4C}" srcOrd="1" destOrd="0" presId="urn:microsoft.com/office/officeart/2005/8/layout/hierarchy1"/>
    <dgm:cxn modelId="{36FA09A8-9050-408F-BB8E-8EB0604E192C}" type="presParOf" srcId="{E59F4EF7-90FD-429A-93DE-0BE057C7AB4C}" destId="{D093840D-7556-4E4F-8B91-20563B1AA7BC}" srcOrd="0" destOrd="0" presId="urn:microsoft.com/office/officeart/2005/8/layout/hierarchy1"/>
    <dgm:cxn modelId="{70819545-24C2-4E69-8D48-7C32E923592E}" type="presParOf" srcId="{D093840D-7556-4E4F-8B91-20563B1AA7BC}" destId="{A97735F7-F730-4E45-AF71-3A82FFCA2EDD}" srcOrd="0" destOrd="0" presId="urn:microsoft.com/office/officeart/2005/8/layout/hierarchy1"/>
    <dgm:cxn modelId="{502D2A73-BD61-4080-B46C-05E184A50A44}" type="presParOf" srcId="{D093840D-7556-4E4F-8B91-20563B1AA7BC}" destId="{9101E867-707D-4216-9F6D-98F810A2BAA0}" srcOrd="1" destOrd="0" presId="urn:microsoft.com/office/officeart/2005/8/layout/hierarchy1"/>
    <dgm:cxn modelId="{23600347-42AC-4322-94C3-8F2D9CEDE382}" type="presParOf" srcId="{E59F4EF7-90FD-429A-93DE-0BE057C7AB4C}" destId="{B9CCF116-8496-440D-A5E4-089803C91744}" srcOrd="1" destOrd="0" presId="urn:microsoft.com/office/officeart/2005/8/layout/hierarchy1"/>
  </dgm:cxnLst>
  <dgm:bg>
    <a:solidFill>
      <a:schemeClr val="tx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12F8D6-D2B6-47D6-AB51-D550CF1DFFBC}" type="doc">
      <dgm:prSet loTypeId="urn:microsoft.com/office/officeart/2005/8/layout/radial3" loCatId="cycle" qsTypeId="urn:microsoft.com/office/officeart/2005/8/quickstyle/simple5" qsCatId="simple" csTypeId="urn:microsoft.com/office/officeart/2005/8/colors/colorful5" csCatId="colorful" phldr="1"/>
      <dgm:spPr/>
      <dgm:t>
        <a:bodyPr/>
        <a:lstStyle/>
        <a:p>
          <a:endParaRPr lang="ms-MY"/>
        </a:p>
      </dgm:t>
    </dgm:pt>
    <dgm:pt modelId="{0E9B8C74-2653-4CA4-8111-9AAC051DEDEE}">
      <dgm:prSet phldrT="[Text]" custT="1"/>
      <dgm:spPr/>
      <dgm:t>
        <a:bodyPr/>
        <a:lstStyle/>
        <a:p>
          <a:r>
            <a:rPr lang="ms-MY" sz="2800" dirty="0">
              <a:latin typeface="Franklin Gothic Demi Cond" pitchFamily="34" charset="0"/>
            </a:rPr>
            <a:t>ADVANTAGES</a:t>
          </a:r>
        </a:p>
      </dgm:t>
    </dgm:pt>
    <dgm:pt modelId="{D795B4EE-1CF1-40D2-A4F1-6F054611BA58}" type="parTrans" cxnId="{BDF61039-2BC5-4F19-86F7-358E5C2FEB7A}">
      <dgm:prSet/>
      <dgm:spPr/>
      <dgm:t>
        <a:bodyPr/>
        <a:lstStyle/>
        <a:p>
          <a:endParaRPr lang="ms-MY"/>
        </a:p>
      </dgm:t>
    </dgm:pt>
    <dgm:pt modelId="{3CE68B25-911E-4281-B3EB-8FE55DC9A8D0}" type="sibTrans" cxnId="{BDF61039-2BC5-4F19-86F7-358E5C2FEB7A}">
      <dgm:prSet/>
      <dgm:spPr/>
      <dgm:t>
        <a:bodyPr/>
        <a:lstStyle/>
        <a:p>
          <a:endParaRPr lang="ms-MY"/>
        </a:p>
      </dgm:t>
    </dgm:pt>
    <dgm:pt modelId="{6D038A25-C557-4FD5-B2DE-B031D81D6086}">
      <dgm:prSet phldrT="[Text]" custT="1"/>
      <dgm:spPr/>
      <dgm:t>
        <a:bodyPr/>
        <a:lstStyle/>
        <a:p>
          <a:r>
            <a:rPr lang="ms-MY" sz="2400" b="1" dirty="0">
              <a:latin typeface="Franklin Gothic Medium Cond" pitchFamily="34" charset="0"/>
            </a:rPr>
            <a:t>Grapevine channels carry information rapidly.</a:t>
          </a:r>
          <a:endParaRPr lang="ms-MY" sz="2400" dirty="0"/>
        </a:p>
      </dgm:t>
    </dgm:pt>
    <dgm:pt modelId="{EC198DE4-2CC7-462C-8770-E8CF83777715}" type="parTrans" cxnId="{930B43A9-8E38-40FE-A039-BEF2488DAF8E}">
      <dgm:prSet/>
      <dgm:spPr/>
      <dgm:t>
        <a:bodyPr/>
        <a:lstStyle/>
        <a:p>
          <a:endParaRPr lang="ms-MY"/>
        </a:p>
      </dgm:t>
    </dgm:pt>
    <dgm:pt modelId="{5838E2A6-413A-443F-8DC7-0A3FEFA5C9D0}" type="sibTrans" cxnId="{930B43A9-8E38-40FE-A039-BEF2488DAF8E}">
      <dgm:prSet/>
      <dgm:spPr/>
      <dgm:t>
        <a:bodyPr/>
        <a:lstStyle/>
        <a:p>
          <a:endParaRPr lang="ms-MY"/>
        </a:p>
      </dgm:t>
    </dgm:pt>
    <dgm:pt modelId="{F3AA0CB6-9A8B-4054-83D9-B911E4452CF7}">
      <dgm:prSet phldrT="[Text]" custT="1"/>
      <dgm:spPr/>
      <dgm:t>
        <a:bodyPr/>
        <a:lstStyle/>
        <a:p>
          <a:r>
            <a:rPr lang="ms-MY" sz="2400" b="1" dirty="0">
              <a:latin typeface="Franklin Gothic Medium Cond" pitchFamily="34" charset="0"/>
            </a:rPr>
            <a:t>Feedback obtained is quick </a:t>
          </a:r>
          <a:endParaRPr lang="ms-MY" sz="2400" dirty="0"/>
        </a:p>
      </dgm:t>
    </dgm:pt>
    <dgm:pt modelId="{C3A168EA-E2B8-4A6E-B591-A837CBA1833C}" type="parTrans" cxnId="{8874C3AF-5476-4E5E-B5B2-50C90C0093C7}">
      <dgm:prSet/>
      <dgm:spPr/>
      <dgm:t>
        <a:bodyPr/>
        <a:lstStyle/>
        <a:p>
          <a:endParaRPr lang="ms-MY"/>
        </a:p>
      </dgm:t>
    </dgm:pt>
    <dgm:pt modelId="{6DD9E990-9130-44F4-A46D-7FC7157D035D}" type="sibTrans" cxnId="{8874C3AF-5476-4E5E-B5B2-50C90C0093C7}">
      <dgm:prSet/>
      <dgm:spPr/>
      <dgm:t>
        <a:bodyPr/>
        <a:lstStyle/>
        <a:p>
          <a:endParaRPr lang="ms-MY"/>
        </a:p>
      </dgm:t>
    </dgm:pt>
    <dgm:pt modelId="{7A0E95D1-D803-4664-9BC5-A06A6A5D25B8}">
      <dgm:prSet phldrT="[Text]" custT="1"/>
      <dgm:spPr/>
      <dgm:t>
        <a:bodyPr/>
        <a:lstStyle/>
        <a:p>
          <a:r>
            <a:rPr lang="ms-MY" sz="2400" b="1" dirty="0">
              <a:latin typeface="Franklin Gothic Medium Cond" pitchFamily="34" charset="0"/>
            </a:rPr>
            <a:t>Serves as an emotional supportive value</a:t>
          </a:r>
        </a:p>
      </dgm:t>
    </dgm:pt>
    <dgm:pt modelId="{C22B6026-4267-4C33-AF3E-D63407F7E8EC}" type="parTrans" cxnId="{62AA7599-5848-486A-9B37-26B40D2AB424}">
      <dgm:prSet/>
      <dgm:spPr/>
      <dgm:t>
        <a:bodyPr/>
        <a:lstStyle/>
        <a:p>
          <a:endParaRPr lang="ms-MY"/>
        </a:p>
      </dgm:t>
    </dgm:pt>
    <dgm:pt modelId="{C9365A22-9B87-4DB4-BB92-65A9A2F744C4}" type="sibTrans" cxnId="{62AA7599-5848-486A-9B37-26B40D2AB424}">
      <dgm:prSet/>
      <dgm:spPr/>
      <dgm:t>
        <a:bodyPr/>
        <a:lstStyle/>
        <a:p>
          <a:endParaRPr lang="ms-MY"/>
        </a:p>
      </dgm:t>
    </dgm:pt>
    <dgm:pt modelId="{057B1287-83BD-48BB-8376-027E364AF792}">
      <dgm:prSet phldrT="[Text]" custT="1"/>
      <dgm:spPr/>
      <dgm:t>
        <a:bodyPr/>
        <a:lstStyle/>
        <a:p>
          <a:r>
            <a:rPr lang="en-US" sz="2400" b="1" noProof="0" dirty="0">
              <a:latin typeface="Franklin Gothic Medium Cond" pitchFamily="34" charset="0"/>
            </a:rPr>
            <a:t>The grapevine is a supplement</a:t>
          </a:r>
        </a:p>
      </dgm:t>
    </dgm:pt>
    <dgm:pt modelId="{19949163-608B-43B4-B968-4E48AB5B4A43}" type="parTrans" cxnId="{CBB83FF0-D611-48BB-8F42-0554BA0EBAB3}">
      <dgm:prSet/>
      <dgm:spPr/>
      <dgm:t>
        <a:bodyPr/>
        <a:lstStyle/>
        <a:p>
          <a:endParaRPr lang="ms-MY"/>
        </a:p>
      </dgm:t>
    </dgm:pt>
    <dgm:pt modelId="{6FCA9497-9CF1-48EE-92B3-414306D2D8EE}" type="sibTrans" cxnId="{CBB83FF0-D611-48BB-8F42-0554BA0EBAB3}">
      <dgm:prSet/>
      <dgm:spPr/>
      <dgm:t>
        <a:bodyPr/>
        <a:lstStyle/>
        <a:p>
          <a:endParaRPr lang="ms-MY"/>
        </a:p>
      </dgm:t>
    </dgm:pt>
    <dgm:pt modelId="{A8B6F546-F496-4483-9C30-91D291531741}">
      <dgm:prSet custT="1"/>
      <dgm:spPr/>
      <dgm:t>
        <a:bodyPr/>
        <a:lstStyle/>
        <a:p>
          <a:r>
            <a:rPr lang="ms-MY" sz="2400" b="1" dirty="0">
              <a:latin typeface="Franklin Gothic Medium Cond" pitchFamily="34" charset="0"/>
            </a:rPr>
            <a:t>Creates a sense of unity among the employees </a:t>
          </a:r>
          <a:endParaRPr lang="ms-MY" sz="2400" dirty="0"/>
        </a:p>
      </dgm:t>
    </dgm:pt>
    <dgm:pt modelId="{1C186DC3-2140-4104-9D7A-636FA98EC6EF}" type="parTrans" cxnId="{1718BEDE-2EF8-4991-9789-5FF63805D5F7}">
      <dgm:prSet/>
      <dgm:spPr/>
      <dgm:t>
        <a:bodyPr/>
        <a:lstStyle/>
        <a:p>
          <a:endParaRPr lang="ms-MY"/>
        </a:p>
      </dgm:t>
    </dgm:pt>
    <dgm:pt modelId="{A87E8971-F359-41C7-8132-DE51DDC3971B}" type="sibTrans" cxnId="{1718BEDE-2EF8-4991-9789-5FF63805D5F7}">
      <dgm:prSet/>
      <dgm:spPr/>
      <dgm:t>
        <a:bodyPr/>
        <a:lstStyle/>
        <a:p>
          <a:endParaRPr lang="ms-MY"/>
        </a:p>
      </dgm:t>
    </dgm:pt>
    <dgm:pt modelId="{3B2E0873-C4A8-4AE5-80E2-9EF311AE79E1}" type="pres">
      <dgm:prSet presAssocID="{C812F8D6-D2B6-47D6-AB51-D550CF1DFFBC}" presName="composite" presStyleCnt="0">
        <dgm:presLayoutVars>
          <dgm:chMax val="1"/>
          <dgm:dir/>
          <dgm:resizeHandles val="exact"/>
        </dgm:presLayoutVars>
      </dgm:prSet>
      <dgm:spPr/>
    </dgm:pt>
    <dgm:pt modelId="{D59D7007-6043-497F-860A-02D5041A41DD}" type="pres">
      <dgm:prSet presAssocID="{C812F8D6-D2B6-47D6-AB51-D550CF1DFFBC}" presName="radial" presStyleCnt="0">
        <dgm:presLayoutVars>
          <dgm:animLvl val="ctr"/>
        </dgm:presLayoutVars>
      </dgm:prSet>
      <dgm:spPr/>
    </dgm:pt>
    <dgm:pt modelId="{9C7AF929-EDBA-47C3-BF53-7200EB8C43AE}" type="pres">
      <dgm:prSet presAssocID="{0E9B8C74-2653-4CA4-8111-9AAC051DEDEE}" presName="centerShape" presStyleLbl="vennNode1" presStyleIdx="0" presStyleCnt="6" custScaleX="129018"/>
      <dgm:spPr/>
    </dgm:pt>
    <dgm:pt modelId="{6B9BE87B-6D5A-4117-948F-E117C636D797}" type="pres">
      <dgm:prSet presAssocID="{6D038A25-C557-4FD5-B2DE-B031D81D6086}" presName="node" presStyleLbl="vennNode1" presStyleIdx="1" presStyleCnt="6" custScaleX="142608" custScaleY="114255">
        <dgm:presLayoutVars>
          <dgm:bulletEnabled val="1"/>
        </dgm:presLayoutVars>
      </dgm:prSet>
      <dgm:spPr/>
    </dgm:pt>
    <dgm:pt modelId="{77106F2E-043D-44AD-A9C2-84F9AA1DC89F}" type="pres">
      <dgm:prSet presAssocID="{A8B6F546-F496-4483-9C30-91D291531741}" presName="node" presStyleLbl="vennNode1" presStyleIdx="2" presStyleCnt="6" custScaleX="140693" custScaleY="140633">
        <dgm:presLayoutVars>
          <dgm:bulletEnabled val="1"/>
        </dgm:presLayoutVars>
      </dgm:prSet>
      <dgm:spPr/>
    </dgm:pt>
    <dgm:pt modelId="{3DABE3E4-3881-43B7-9E0E-CC7D670C1DC2}" type="pres">
      <dgm:prSet presAssocID="{F3AA0CB6-9A8B-4054-83D9-B911E4452CF7}" presName="node" presStyleLbl="vennNode1" presStyleIdx="3" presStyleCnt="6" custScaleX="114038" custScaleY="113569">
        <dgm:presLayoutVars>
          <dgm:bulletEnabled val="1"/>
        </dgm:presLayoutVars>
      </dgm:prSet>
      <dgm:spPr/>
    </dgm:pt>
    <dgm:pt modelId="{2F53F77B-AD68-430D-BF4D-E84B81587CA8}" type="pres">
      <dgm:prSet presAssocID="{7A0E95D1-D803-4664-9BC5-A06A6A5D25B8}" presName="node" presStyleLbl="vennNode1" presStyleIdx="4" presStyleCnt="6" custScaleX="141481" custScaleY="114598">
        <dgm:presLayoutVars>
          <dgm:bulletEnabled val="1"/>
        </dgm:presLayoutVars>
      </dgm:prSet>
      <dgm:spPr/>
    </dgm:pt>
    <dgm:pt modelId="{F0BD2D58-D345-4D72-9CF2-C8A901EE42A8}" type="pres">
      <dgm:prSet presAssocID="{057B1287-83BD-48BB-8376-027E364AF792}" presName="node" presStyleLbl="vennNode1" presStyleIdx="5" presStyleCnt="6" custScaleX="150788" custScaleY="120245">
        <dgm:presLayoutVars>
          <dgm:bulletEnabled val="1"/>
        </dgm:presLayoutVars>
      </dgm:prSet>
      <dgm:spPr/>
    </dgm:pt>
  </dgm:ptLst>
  <dgm:cxnLst>
    <dgm:cxn modelId="{54A9CC16-20BF-4B15-A5A1-26CE43D0C25E}" type="presOf" srcId="{057B1287-83BD-48BB-8376-027E364AF792}" destId="{F0BD2D58-D345-4D72-9CF2-C8A901EE42A8}" srcOrd="0" destOrd="0" presId="urn:microsoft.com/office/officeart/2005/8/layout/radial3"/>
    <dgm:cxn modelId="{AEE50019-4363-4DFC-93B2-AA189AD81A4F}" type="presOf" srcId="{0E9B8C74-2653-4CA4-8111-9AAC051DEDEE}" destId="{9C7AF929-EDBA-47C3-BF53-7200EB8C43AE}" srcOrd="0" destOrd="0" presId="urn:microsoft.com/office/officeart/2005/8/layout/radial3"/>
    <dgm:cxn modelId="{BDF61039-2BC5-4F19-86F7-358E5C2FEB7A}" srcId="{C812F8D6-D2B6-47D6-AB51-D550CF1DFFBC}" destId="{0E9B8C74-2653-4CA4-8111-9AAC051DEDEE}" srcOrd="0" destOrd="0" parTransId="{D795B4EE-1CF1-40D2-A4F1-6F054611BA58}" sibTransId="{3CE68B25-911E-4281-B3EB-8FE55DC9A8D0}"/>
    <dgm:cxn modelId="{C6C3DC5E-97D4-4052-BA6B-19E8F6410978}" type="presOf" srcId="{7A0E95D1-D803-4664-9BC5-A06A6A5D25B8}" destId="{2F53F77B-AD68-430D-BF4D-E84B81587CA8}" srcOrd="0" destOrd="0" presId="urn:microsoft.com/office/officeart/2005/8/layout/radial3"/>
    <dgm:cxn modelId="{A63FCF68-F02D-4816-BDB7-6F03BF5D376E}" type="presOf" srcId="{F3AA0CB6-9A8B-4054-83D9-B911E4452CF7}" destId="{3DABE3E4-3881-43B7-9E0E-CC7D670C1DC2}" srcOrd="0" destOrd="0" presId="urn:microsoft.com/office/officeart/2005/8/layout/radial3"/>
    <dgm:cxn modelId="{62AA7599-5848-486A-9B37-26B40D2AB424}" srcId="{0E9B8C74-2653-4CA4-8111-9AAC051DEDEE}" destId="{7A0E95D1-D803-4664-9BC5-A06A6A5D25B8}" srcOrd="3" destOrd="0" parTransId="{C22B6026-4267-4C33-AF3E-D63407F7E8EC}" sibTransId="{C9365A22-9B87-4DB4-BB92-65A9A2F744C4}"/>
    <dgm:cxn modelId="{930B43A9-8E38-40FE-A039-BEF2488DAF8E}" srcId="{0E9B8C74-2653-4CA4-8111-9AAC051DEDEE}" destId="{6D038A25-C557-4FD5-B2DE-B031D81D6086}" srcOrd="0" destOrd="0" parTransId="{EC198DE4-2CC7-462C-8770-E8CF83777715}" sibTransId="{5838E2A6-413A-443F-8DC7-0A3FEFA5C9D0}"/>
    <dgm:cxn modelId="{8874C3AF-5476-4E5E-B5B2-50C90C0093C7}" srcId="{0E9B8C74-2653-4CA4-8111-9AAC051DEDEE}" destId="{F3AA0CB6-9A8B-4054-83D9-B911E4452CF7}" srcOrd="2" destOrd="0" parTransId="{C3A168EA-E2B8-4A6E-B591-A837CBA1833C}" sibTransId="{6DD9E990-9130-44F4-A46D-7FC7157D035D}"/>
    <dgm:cxn modelId="{B1AC1ACD-5122-446A-A22F-176AE8FABCFD}" type="presOf" srcId="{C812F8D6-D2B6-47D6-AB51-D550CF1DFFBC}" destId="{3B2E0873-C4A8-4AE5-80E2-9EF311AE79E1}" srcOrd="0" destOrd="0" presId="urn:microsoft.com/office/officeart/2005/8/layout/radial3"/>
    <dgm:cxn modelId="{AF5AEFD5-1523-4D8B-8400-C246CF2F9B1D}" type="presOf" srcId="{A8B6F546-F496-4483-9C30-91D291531741}" destId="{77106F2E-043D-44AD-A9C2-84F9AA1DC89F}" srcOrd="0" destOrd="0" presId="urn:microsoft.com/office/officeart/2005/8/layout/radial3"/>
    <dgm:cxn modelId="{1718BEDE-2EF8-4991-9789-5FF63805D5F7}" srcId="{0E9B8C74-2653-4CA4-8111-9AAC051DEDEE}" destId="{A8B6F546-F496-4483-9C30-91D291531741}" srcOrd="1" destOrd="0" parTransId="{1C186DC3-2140-4104-9D7A-636FA98EC6EF}" sibTransId="{A87E8971-F359-41C7-8132-DE51DDC3971B}"/>
    <dgm:cxn modelId="{CCE2C8EE-7B01-440D-A9AA-E964AC0B0406}" type="presOf" srcId="{6D038A25-C557-4FD5-B2DE-B031D81D6086}" destId="{6B9BE87B-6D5A-4117-948F-E117C636D797}" srcOrd="0" destOrd="0" presId="urn:microsoft.com/office/officeart/2005/8/layout/radial3"/>
    <dgm:cxn modelId="{CBB83FF0-D611-48BB-8F42-0554BA0EBAB3}" srcId="{0E9B8C74-2653-4CA4-8111-9AAC051DEDEE}" destId="{057B1287-83BD-48BB-8376-027E364AF792}" srcOrd="4" destOrd="0" parTransId="{19949163-608B-43B4-B968-4E48AB5B4A43}" sibTransId="{6FCA9497-9CF1-48EE-92B3-414306D2D8EE}"/>
    <dgm:cxn modelId="{BF858238-85E4-4EB6-8439-5C23E73E8B80}" type="presParOf" srcId="{3B2E0873-C4A8-4AE5-80E2-9EF311AE79E1}" destId="{D59D7007-6043-497F-860A-02D5041A41DD}" srcOrd="0" destOrd="0" presId="urn:microsoft.com/office/officeart/2005/8/layout/radial3"/>
    <dgm:cxn modelId="{F8E4D134-6502-4A97-B375-651344FD6A23}" type="presParOf" srcId="{D59D7007-6043-497F-860A-02D5041A41DD}" destId="{9C7AF929-EDBA-47C3-BF53-7200EB8C43AE}" srcOrd="0" destOrd="0" presId="urn:microsoft.com/office/officeart/2005/8/layout/radial3"/>
    <dgm:cxn modelId="{5274B36C-1415-4B71-9CFD-B16035A1DBD9}" type="presParOf" srcId="{D59D7007-6043-497F-860A-02D5041A41DD}" destId="{6B9BE87B-6D5A-4117-948F-E117C636D797}" srcOrd="1" destOrd="0" presId="urn:microsoft.com/office/officeart/2005/8/layout/radial3"/>
    <dgm:cxn modelId="{88048CB5-2F3E-4A15-9FB3-21C5346EC764}" type="presParOf" srcId="{D59D7007-6043-497F-860A-02D5041A41DD}" destId="{77106F2E-043D-44AD-A9C2-84F9AA1DC89F}" srcOrd="2" destOrd="0" presId="urn:microsoft.com/office/officeart/2005/8/layout/radial3"/>
    <dgm:cxn modelId="{EF7471A1-64FB-448B-8505-0895CE9ECDED}" type="presParOf" srcId="{D59D7007-6043-497F-860A-02D5041A41DD}" destId="{3DABE3E4-3881-43B7-9E0E-CC7D670C1DC2}" srcOrd="3" destOrd="0" presId="urn:microsoft.com/office/officeart/2005/8/layout/radial3"/>
    <dgm:cxn modelId="{F55CBD55-E792-487E-9EA4-61665B5F18EF}" type="presParOf" srcId="{D59D7007-6043-497F-860A-02D5041A41DD}" destId="{2F53F77B-AD68-430D-BF4D-E84B81587CA8}" srcOrd="4" destOrd="0" presId="urn:microsoft.com/office/officeart/2005/8/layout/radial3"/>
    <dgm:cxn modelId="{B2FB9C6C-B89D-4DFA-B7F9-F4DEA0C11FF3}" type="presParOf" srcId="{D59D7007-6043-497F-860A-02D5041A41DD}" destId="{F0BD2D58-D345-4D72-9CF2-C8A901EE42A8}" srcOrd="5"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E6EDF9-9BDA-4E36-9DC5-7C462B7F281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CA90FAF-43C1-4791-B394-CC1298994DC7}">
      <dgm:prSet phldrT="[Text]"/>
      <dgm:spPr/>
      <dgm:t>
        <a:bodyPr/>
        <a:lstStyle/>
        <a:p>
          <a:r>
            <a:rPr lang="en-US" dirty="0"/>
            <a:t>Barriers</a:t>
          </a:r>
        </a:p>
      </dgm:t>
    </dgm:pt>
    <dgm:pt modelId="{7951C2CF-58C6-42BD-990B-AE54D40FBDD1}" type="parTrans" cxnId="{A32B62C3-A398-472E-A5CC-86F99C95D2C8}">
      <dgm:prSet/>
      <dgm:spPr/>
      <dgm:t>
        <a:bodyPr/>
        <a:lstStyle/>
        <a:p>
          <a:endParaRPr lang="en-US"/>
        </a:p>
      </dgm:t>
    </dgm:pt>
    <dgm:pt modelId="{65333272-D83C-42AB-A7DF-35C316B998D9}" type="sibTrans" cxnId="{A32B62C3-A398-472E-A5CC-86F99C95D2C8}">
      <dgm:prSet/>
      <dgm:spPr/>
      <dgm:t>
        <a:bodyPr/>
        <a:lstStyle/>
        <a:p>
          <a:endParaRPr lang="en-US"/>
        </a:p>
      </dgm:t>
    </dgm:pt>
    <dgm:pt modelId="{362CEE8C-35BC-47DE-B0AD-E7F6C6BF2E5E}">
      <dgm:prSet phldrT="[Text]"/>
      <dgm:spPr/>
      <dgm:t>
        <a:bodyPr/>
        <a:lstStyle/>
        <a:p>
          <a:r>
            <a:rPr lang="en-US" dirty="0"/>
            <a:t>Intrapersonal</a:t>
          </a:r>
        </a:p>
      </dgm:t>
    </dgm:pt>
    <dgm:pt modelId="{735E0D6D-FC65-436E-BC7B-2006924575E0}" type="parTrans" cxnId="{25BBD3E7-CEFC-476C-98A9-73FBA123940D}">
      <dgm:prSet/>
      <dgm:spPr/>
      <dgm:t>
        <a:bodyPr/>
        <a:lstStyle/>
        <a:p>
          <a:endParaRPr lang="en-US"/>
        </a:p>
      </dgm:t>
    </dgm:pt>
    <dgm:pt modelId="{5864F177-8DF7-4D05-8242-B67A1350E38B}" type="sibTrans" cxnId="{25BBD3E7-CEFC-476C-98A9-73FBA123940D}">
      <dgm:prSet/>
      <dgm:spPr/>
      <dgm:t>
        <a:bodyPr/>
        <a:lstStyle/>
        <a:p>
          <a:endParaRPr lang="en-US"/>
        </a:p>
      </dgm:t>
    </dgm:pt>
    <dgm:pt modelId="{640C9F8D-E6B9-4C23-A679-00893738DE88}">
      <dgm:prSet phldrT="[Text]"/>
      <dgm:spPr/>
      <dgm:t>
        <a:bodyPr/>
        <a:lstStyle/>
        <a:p>
          <a:r>
            <a:rPr lang="en-US" dirty="0"/>
            <a:t>Interpersonal</a:t>
          </a:r>
        </a:p>
      </dgm:t>
    </dgm:pt>
    <dgm:pt modelId="{D73E6ED6-584B-497E-AA29-AE3FDB2A29B2}" type="parTrans" cxnId="{BF7A798B-71AE-4701-BACA-729EEA370C9A}">
      <dgm:prSet/>
      <dgm:spPr/>
      <dgm:t>
        <a:bodyPr/>
        <a:lstStyle/>
        <a:p>
          <a:endParaRPr lang="en-US"/>
        </a:p>
      </dgm:t>
    </dgm:pt>
    <dgm:pt modelId="{4347F8A1-EDB1-4DF9-829D-9CA5CDD3C41E}" type="sibTrans" cxnId="{BF7A798B-71AE-4701-BACA-729EEA370C9A}">
      <dgm:prSet/>
      <dgm:spPr/>
      <dgm:t>
        <a:bodyPr/>
        <a:lstStyle/>
        <a:p>
          <a:endParaRPr lang="en-US"/>
        </a:p>
      </dgm:t>
    </dgm:pt>
    <dgm:pt modelId="{C375CEE0-DEE8-4D92-A579-DE037444B9D8}">
      <dgm:prSet phldrT="[Text]"/>
      <dgm:spPr/>
      <dgm:t>
        <a:bodyPr/>
        <a:lstStyle/>
        <a:p>
          <a:r>
            <a:rPr lang="en-US" dirty="0" err="1"/>
            <a:t>Organisational</a:t>
          </a:r>
          <a:endParaRPr lang="en-US" dirty="0"/>
        </a:p>
      </dgm:t>
    </dgm:pt>
    <dgm:pt modelId="{0EE7FC1A-8FB1-404A-94AF-51A10A8E6302}" type="parTrans" cxnId="{572FB03A-F9B7-463B-92B3-783F30F52284}">
      <dgm:prSet/>
      <dgm:spPr/>
      <dgm:t>
        <a:bodyPr/>
        <a:lstStyle/>
        <a:p>
          <a:endParaRPr lang="en-US"/>
        </a:p>
      </dgm:t>
    </dgm:pt>
    <dgm:pt modelId="{A5222506-2246-4761-AC9D-C540C95AAB07}" type="sibTrans" cxnId="{572FB03A-F9B7-463B-92B3-783F30F52284}">
      <dgm:prSet/>
      <dgm:spPr/>
      <dgm:t>
        <a:bodyPr/>
        <a:lstStyle/>
        <a:p>
          <a:endParaRPr lang="en-US"/>
        </a:p>
      </dgm:t>
    </dgm:pt>
    <dgm:pt modelId="{4F833617-DF96-41D2-A281-7836C48118DD}" type="pres">
      <dgm:prSet presAssocID="{72E6EDF9-9BDA-4E36-9DC5-7C462B7F2815}" presName="hierChild1" presStyleCnt="0">
        <dgm:presLayoutVars>
          <dgm:orgChart val="1"/>
          <dgm:chPref val="1"/>
          <dgm:dir/>
          <dgm:animOne val="branch"/>
          <dgm:animLvl val="lvl"/>
          <dgm:resizeHandles/>
        </dgm:presLayoutVars>
      </dgm:prSet>
      <dgm:spPr/>
    </dgm:pt>
    <dgm:pt modelId="{3FEBB0A9-DCDB-4CA3-920F-B29F1FC689CF}" type="pres">
      <dgm:prSet presAssocID="{0CA90FAF-43C1-4791-B394-CC1298994DC7}" presName="hierRoot1" presStyleCnt="0">
        <dgm:presLayoutVars>
          <dgm:hierBranch val="init"/>
        </dgm:presLayoutVars>
      </dgm:prSet>
      <dgm:spPr/>
    </dgm:pt>
    <dgm:pt modelId="{744A4A52-A3EF-43DC-87CD-2FC8202A7AD4}" type="pres">
      <dgm:prSet presAssocID="{0CA90FAF-43C1-4791-B394-CC1298994DC7}" presName="rootComposite1" presStyleCnt="0"/>
      <dgm:spPr/>
    </dgm:pt>
    <dgm:pt modelId="{21EFC614-2A14-4706-AEF0-0129D0436086}" type="pres">
      <dgm:prSet presAssocID="{0CA90FAF-43C1-4791-B394-CC1298994DC7}" presName="rootText1" presStyleLbl="node0" presStyleIdx="0" presStyleCnt="1">
        <dgm:presLayoutVars>
          <dgm:chPref val="3"/>
        </dgm:presLayoutVars>
      </dgm:prSet>
      <dgm:spPr/>
    </dgm:pt>
    <dgm:pt modelId="{C11DE3ED-BBE7-4F57-82EF-ADAC353D3935}" type="pres">
      <dgm:prSet presAssocID="{0CA90FAF-43C1-4791-B394-CC1298994DC7}" presName="rootConnector1" presStyleLbl="node1" presStyleIdx="0" presStyleCnt="0"/>
      <dgm:spPr/>
    </dgm:pt>
    <dgm:pt modelId="{C59F1CD3-4224-42C1-B519-E8A1D6CBBCED}" type="pres">
      <dgm:prSet presAssocID="{0CA90FAF-43C1-4791-B394-CC1298994DC7}" presName="hierChild2" presStyleCnt="0"/>
      <dgm:spPr/>
    </dgm:pt>
    <dgm:pt modelId="{F3DA2A6B-A73F-465E-A4F8-4C093F19CCD1}" type="pres">
      <dgm:prSet presAssocID="{735E0D6D-FC65-436E-BC7B-2006924575E0}" presName="Name37" presStyleLbl="parChTrans1D2" presStyleIdx="0" presStyleCnt="3"/>
      <dgm:spPr/>
    </dgm:pt>
    <dgm:pt modelId="{377FC3C2-1700-4BA6-8DD5-6DC9F5C07A7C}" type="pres">
      <dgm:prSet presAssocID="{362CEE8C-35BC-47DE-B0AD-E7F6C6BF2E5E}" presName="hierRoot2" presStyleCnt="0">
        <dgm:presLayoutVars>
          <dgm:hierBranch val="init"/>
        </dgm:presLayoutVars>
      </dgm:prSet>
      <dgm:spPr/>
    </dgm:pt>
    <dgm:pt modelId="{86DFB18A-D2D5-4DF2-9854-4CB04E0785B4}" type="pres">
      <dgm:prSet presAssocID="{362CEE8C-35BC-47DE-B0AD-E7F6C6BF2E5E}" presName="rootComposite" presStyleCnt="0"/>
      <dgm:spPr/>
    </dgm:pt>
    <dgm:pt modelId="{DE71B1D3-F7CD-455C-BBB0-3155FB73F71C}" type="pres">
      <dgm:prSet presAssocID="{362CEE8C-35BC-47DE-B0AD-E7F6C6BF2E5E}" presName="rootText" presStyleLbl="node2" presStyleIdx="0" presStyleCnt="3">
        <dgm:presLayoutVars>
          <dgm:chPref val="3"/>
        </dgm:presLayoutVars>
      </dgm:prSet>
      <dgm:spPr/>
    </dgm:pt>
    <dgm:pt modelId="{F7B44405-48ED-4A57-861C-186C71C82FC6}" type="pres">
      <dgm:prSet presAssocID="{362CEE8C-35BC-47DE-B0AD-E7F6C6BF2E5E}" presName="rootConnector" presStyleLbl="node2" presStyleIdx="0" presStyleCnt="3"/>
      <dgm:spPr/>
    </dgm:pt>
    <dgm:pt modelId="{0517B587-6ACC-49E6-9CAD-40A7A0D80FAF}" type="pres">
      <dgm:prSet presAssocID="{362CEE8C-35BC-47DE-B0AD-E7F6C6BF2E5E}" presName="hierChild4" presStyleCnt="0"/>
      <dgm:spPr/>
    </dgm:pt>
    <dgm:pt modelId="{C7521AE5-CFEE-4D3B-9CB1-2CEA075F6EC2}" type="pres">
      <dgm:prSet presAssocID="{362CEE8C-35BC-47DE-B0AD-E7F6C6BF2E5E}" presName="hierChild5" presStyleCnt="0"/>
      <dgm:spPr/>
    </dgm:pt>
    <dgm:pt modelId="{23D215D1-5C1C-427E-879F-9668EEB21026}" type="pres">
      <dgm:prSet presAssocID="{D73E6ED6-584B-497E-AA29-AE3FDB2A29B2}" presName="Name37" presStyleLbl="parChTrans1D2" presStyleIdx="1" presStyleCnt="3"/>
      <dgm:spPr/>
    </dgm:pt>
    <dgm:pt modelId="{85F1C89B-2714-4453-9344-C33C07553850}" type="pres">
      <dgm:prSet presAssocID="{640C9F8D-E6B9-4C23-A679-00893738DE88}" presName="hierRoot2" presStyleCnt="0">
        <dgm:presLayoutVars>
          <dgm:hierBranch val="init"/>
        </dgm:presLayoutVars>
      </dgm:prSet>
      <dgm:spPr/>
    </dgm:pt>
    <dgm:pt modelId="{26FC2678-D019-4E72-9F8F-FA3CE211926B}" type="pres">
      <dgm:prSet presAssocID="{640C9F8D-E6B9-4C23-A679-00893738DE88}" presName="rootComposite" presStyleCnt="0"/>
      <dgm:spPr/>
    </dgm:pt>
    <dgm:pt modelId="{B26B79D9-86F9-43F4-8CCF-026824B0ACFD}" type="pres">
      <dgm:prSet presAssocID="{640C9F8D-E6B9-4C23-A679-00893738DE88}" presName="rootText" presStyleLbl="node2" presStyleIdx="1" presStyleCnt="3">
        <dgm:presLayoutVars>
          <dgm:chPref val="3"/>
        </dgm:presLayoutVars>
      </dgm:prSet>
      <dgm:spPr/>
    </dgm:pt>
    <dgm:pt modelId="{DA03BF9D-EC57-48F2-96EE-66E6046B7BDD}" type="pres">
      <dgm:prSet presAssocID="{640C9F8D-E6B9-4C23-A679-00893738DE88}" presName="rootConnector" presStyleLbl="node2" presStyleIdx="1" presStyleCnt="3"/>
      <dgm:spPr/>
    </dgm:pt>
    <dgm:pt modelId="{C30055C7-2282-455F-BD81-271B78B92337}" type="pres">
      <dgm:prSet presAssocID="{640C9F8D-E6B9-4C23-A679-00893738DE88}" presName="hierChild4" presStyleCnt="0"/>
      <dgm:spPr/>
    </dgm:pt>
    <dgm:pt modelId="{647CCA49-E4DC-47EC-8E90-04D840B6ECA0}" type="pres">
      <dgm:prSet presAssocID="{640C9F8D-E6B9-4C23-A679-00893738DE88}" presName="hierChild5" presStyleCnt="0"/>
      <dgm:spPr/>
    </dgm:pt>
    <dgm:pt modelId="{913C2C4A-54C5-473D-B2D3-0C1EA3A57DB7}" type="pres">
      <dgm:prSet presAssocID="{0EE7FC1A-8FB1-404A-94AF-51A10A8E6302}" presName="Name37" presStyleLbl="parChTrans1D2" presStyleIdx="2" presStyleCnt="3"/>
      <dgm:spPr/>
    </dgm:pt>
    <dgm:pt modelId="{D7D0E53C-E57B-4CB6-9646-59C3385DB481}" type="pres">
      <dgm:prSet presAssocID="{C375CEE0-DEE8-4D92-A579-DE037444B9D8}" presName="hierRoot2" presStyleCnt="0">
        <dgm:presLayoutVars>
          <dgm:hierBranch val="init"/>
        </dgm:presLayoutVars>
      </dgm:prSet>
      <dgm:spPr/>
    </dgm:pt>
    <dgm:pt modelId="{167878AC-19E9-475E-ABDF-692005865C3D}" type="pres">
      <dgm:prSet presAssocID="{C375CEE0-DEE8-4D92-A579-DE037444B9D8}" presName="rootComposite" presStyleCnt="0"/>
      <dgm:spPr/>
    </dgm:pt>
    <dgm:pt modelId="{D5D7A40B-C5E5-4340-B0A0-6700944AA0E9}" type="pres">
      <dgm:prSet presAssocID="{C375CEE0-DEE8-4D92-A579-DE037444B9D8}" presName="rootText" presStyleLbl="node2" presStyleIdx="2" presStyleCnt="3">
        <dgm:presLayoutVars>
          <dgm:chPref val="3"/>
        </dgm:presLayoutVars>
      </dgm:prSet>
      <dgm:spPr/>
    </dgm:pt>
    <dgm:pt modelId="{C6F5C462-F7CB-43D7-ADCC-1969D8353FF1}" type="pres">
      <dgm:prSet presAssocID="{C375CEE0-DEE8-4D92-A579-DE037444B9D8}" presName="rootConnector" presStyleLbl="node2" presStyleIdx="2" presStyleCnt="3"/>
      <dgm:spPr/>
    </dgm:pt>
    <dgm:pt modelId="{A6E801D4-09F9-4CE1-B3D8-CC8D01709EEC}" type="pres">
      <dgm:prSet presAssocID="{C375CEE0-DEE8-4D92-A579-DE037444B9D8}" presName="hierChild4" presStyleCnt="0"/>
      <dgm:spPr/>
    </dgm:pt>
    <dgm:pt modelId="{EA056FFB-E81E-4600-AA97-7C45DFFAB8B8}" type="pres">
      <dgm:prSet presAssocID="{C375CEE0-DEE8-4D92-A579-DE037444B9D8}" presName="hierChild5" presStyleCnt="0"/>
      <dgm:spPr/>
    </dgm:pt>
    <dgm:pt modelId="{66F2ED3C-BBCE-4FBF-8D7A-B4AF03D422E0}" type="pres">
      <dgm:prSet presAssocID="{0CA90FAF-43C1-4791-B394-CC1298994DC7}" presName="hierChild3" presStyleCnt="0"/>
      <dgm:spPr/>
    </dgm:pt>
  </dgm:ptLst>
  <dgm:cxnLst>
    <dgm:cxn modelId="{1CBCFA24-0400-4495-89E1-62009EB55298}" type="presOf" srcId="{640C9F8D-E6B9-4C23-A679-00893738DE88}" destId="{B26B79D9-86F9-43F4-8CCF-026824B0ACFD}" srcOrd="0" destOrd="0" presId="urn:microsoft.com/office/officeart/2005/8/layout/orgChart1"/>
    <dgm:cxn modelId="{0C42492E-753C-410B-91E2-E1F9E9966130}" type="presOf" srcId="{0CA90FAF-43C1-4791-B394-CC1298994DC7}" destId="{21EFC614-2A14-4706-AEF0-0129D0436086}" srcOrd="0" destOrd="0" presId="urn:microsoft.com/office/officeart/2005/8/layout/orgChart1"/>
    <dgm:cxn modelId="{CCF5C135-11F3-4C90-9507-B6B70E83692D}" type="presOf" srcId="{0EE7FC1A-8FB1-404A-94AF-51A10A8E6302}" destId="{913C2C4A-54C5-473D-B2D3-0C1EA3A57DB7}" srcOrd="0" destOrd="0" presId="urn:microsoft.com/office/officeart/2005/8/layout/orgChart1"/>
    <dgm:cxn modelId="{572FB03A-F9B7-463B-92B3-783F30F52284}" srcId="{0CA90FAF-43C1-4791-B394-CC1298994DC7}" destId="{C375CEE0-DEE8-4D92-A579-DE037444B9D8}" srcOrd="2" destOrd="0" parTransId="{0EE7FC1A-8FB1-404A-94AF-51A10A8E6302}" sibTransId="{A5222506-2246-4761-AC9D-C540C95AAB07}"/>
    <dgm:cxn modelId="{5C673473-6E04-44E6-860E-7C00E4157F97}" type="presOf" srcId="{362CEE8C-35BC-47DE-B0AD-E7F6C6BF2E5E}" destId="{DE71B1D3-F7CD-455C-BBB0-3155FB73F71C}" srcOrd="0" destOrd="0" presId="urn:microsoft.com/office/officeart/2005/8/layout/orgChart1"/>
    <dgm:cxn modelId="{9077907F-608C-4731-B932-F318D0BB9556}" type="presOf" srcId="{0CA90FAF-43C1-4791-B394-CC1298994DC7}" destId="{C11DE3ED-BBE7-4F57-82EF-ADAC353D3935}" srcOrd="1" destOrd="0" presId="urn:microsoft.com/office/officeart/2005/8/layout/orgChart1"/>
    <dgm:cxn modelId="{3B374386-78A4-4D7B-914A-DECB8D3ECFBF}" type="presOf" srcId="{D73E6ED6-584B-497E-AA29-AE3FDB2A29B2}" destId="{23D215D1-5C1C-427E-879F-9668EEB21026}" srcOrd="0" destOrd="0" presId="urn:microsoft.com/office/officeart/2005/8/layout/orgChart1"/>
    <dgm:cxn modelId="{BF7A798B-71AE-4701-BACA-729EEA370C9A}" srcId="{0CA90FAF-43C1-4791-B394-CC1298994DC7}" destId="{640C9F8D-E6B9-4C23-A679-00893738DE88}" srcOrd="1" destOrd="0" parTransId="{D73E6ED6-584B-497E-AA29-AE3FDB2A29B2}" sibTransId="{4347F8A1-EDB1-4DF9-829D-9CA5CDD3C41E}"/>
    <dgm:cxn modelId="{E663F495-8CC3-440B-8BC6-F7A17388D5FC}" type="presOf" srcId="{735E0D6D-FC65-436E-BC7B-2006924575E0}" destId="{F3DA2A6B-A73F-465E-A4F8-4C093F19CCD1}" srcOrd="0" destOrd="0" presId="urn:microsoft.com/office/officeart/2005/8/layout/orgChart1"/>
    <dgm:cxn modelId="{46347097-C527-4300-AAC2-44C9420893D3}" type="presOf" srcId="{640C9F8D-E6B9-4C23-A679-00893738DE88}" destId="{DA03BF9D-EC57-48F2-96EE-66E6046B7BDD}" srcOrd="1" destOrd="0" presId="urn:microsoft.com/office/officeart/2005/8/layout/orgChart1"/>
    <dgm:cxn modelId="{D6824B9F-027D-4508-9AE5-5DD48048E1AE}" type="presOf" srcId="{362CEE8C-35BC-47DE-B0AD-E7F6C6BF2E5E}" destId="{F7B44405-48ED-4A57-861C-186C71C82FC6}" srcOrd="1" destOrd="0" presId="urn:microsoft.com/office/officeart/2005/8/layout/orgChart1"/>
    <dgm:cxn modelId="{64C1CFAF-751C-490C-B52B-16721ED79989}" type="presOf" srcId="{72E6EDF9-9BDA-4E36-9DC5-7C462B7F2815}" destId="{4F833617-DF96-41D2-A281-7836C48118DD}" srcOrd="0" destOrd="0" presId="urn:microsoft.com/office/officeart/2005/8/layout/orgChart1"/>
    <dgm:cxn modelId="{A32B62C3-A398-472E-A5CC-86F99C95D2C8}" srcId="{72E6EDF9-9BDA-4E36-9DC5-7C462B7F2815}" destId="{0CA90FAF-43C1-4791-B394-CC1298994DC7}" srcOrd="0" destOrd="0" parTransId="{7951C2CF-58C6-42BD-990B-AE54D40FBDD1}" sibTransId="{65333272-D83C-42AB-A7DF-35C316B998D9}"/>
    <dgm:cxn modelId="{1DD9F4E2-05A3-41D3-91D3-25BBB7D043B2}" type="presOf" srcId="{C375CEE0-DEE8-4D92-A579-DE037444B9D8}" destId="{C6F5C462-F7CB-43D7-ADCC-1969D8353FF1}" srcOrd="1" destOrd="0" presId="urn:microsoft.com/office/officeart/2005/8/layout/orgChart1"/>
    <dgm:cxn modelId="{25BBD3E7-CEFC-476C-98A9-73FBA123940D}" srcId="{0CA90FAF-43C1-4791-B394-CC1298994DC7}" destId="{362CEE8C-35BC-47DE-B0AD-E7F6C6BF2E5E}" srcOrd="0" destOrd="0" parTransId="{735E0D6D-FC65-436E-BC7B-2006924575E0}" sibTransId="{5864F177-8DF7-4D05-8242-B67A1350E38B}"/>
    <dgm:cxn modelId="{D4E5EBFF-21F2-4968-A44F-E81CE15C25B7}" type="presOf" srcId="{C375CEE0-DEE8-4D92-A579-DE037444B9D8}" destId="{D5D7A40B-C5E5-4340-B0A0-6700944AA0E9}" srcOrd="0" destOrd="0" presId="urn:microsoft.com/office/officeart/2005/8/layout/orgChart1"/>
    <dgm:cxn modelId="{BC5F1F24-238A-4D38-9E95-8F6D4DF2E756}" type="presParOf" srcId="{4F833617-DF96-41D2-A281-7836C48118DD}" destId="{3FEBB0A9-DCDB-4CA3-920F-B29F1FC689CF}" srcOrd="0" destOrd="0" presId="urn:microsoft.com/office/officeart/2005/8/layout/orgChart1"/>
    <dgm:cxn modelId="{FA83F398-6E97-40F3-961B-C330CB60C9FD}" type="presParOf" srcId="{3FEBB0A9-DCDB-4CA3-920F-B29F1FC689CF}" destId="{744A4A52-A3EF-43DC-87CD-2FC8202A7AD4}" srcOrd="0" destOrd="0" presId="urn:microsoft.com/office/officeart/2005/8/layout/orgChart1"/>
    <dgm:cxn modelId="{2D9C1B1C-7CBC-4A43-9CF4-AE96088506A5}" type="presParOf" srcId="{744A4A52-A3EF-43DC-87CD-2FC8202A7AD4}" destId="{21EFC614-2A14-4706-AEF0-0129D0436086}" srcOrd="0" destOrd="0" presId="urn:microsoft.com/office/officeart/2005/8/layout/orgChart1"/>
    <dgm:cxn modelId="{C3EA461B-3C04-491E-97AF-C579056E36CF}" type="presParOf" srcId="{744A4A52-A3EF-43DC-87CD-2FC8202A7AD4}" destId="{C11DE3ED-BBE7-4F57-82EF-ADAC353D3935}" srcOrd="1" destOrd="0" presId="urn:microsoft.com/office/officeart/2005/8/layout/orgChart1"/>
    <dgm:cxn modelId="{BAE6ABD5-718E-4628-B5A5-2957F2A550DD}" type="presParOf" srcId="{3FEBB0A9-DCDB-4CA3-920F-B29F1FC689CF}" destId="{C59F1CD3-4224-42C1-B519-E8A1D6CBBCED}" srcOrd="1" destOrd="0" presId="urn:microsoft.com/office/officeart/2005/8/layout/orgChart1"/>
    <dgm:cxn modelId="{C996ECAF-61B2-4E94-A0EC-9E4665A605FE}" type="presParOf" srcId="{C59F1CD3-4224-42C1-B519-E8A1D6CBBCED}" destId="{F3DA2A6B-A73F-465E-A4F8-4C093F19CCD1}" srcOrd="0" destOrd="0" presId="urn:microsoft.com/office/officeart/2005/8/layout/orgChart1"/>
    <dgm:cxn modelId="{59B9A8B7-832B-4FD3-B904-C19EF19E605C}" type="presParOf" srcId="{C59F1CD3-4224-42C1-B519-E8A1D6CBBCED}" destId="{377FC3C2-1700-4BA6-8DD5-6DC9F5C07A7C}" srcOrd="1" destOrd="0" presId="urn:microsoft.com/office/officeart/2005/8/layout/orgChart1"/>
    <dgm:cxn modelId="{A34B8E29-76F7-406C-A37A-7C0A7DF1A5F0}" type="presParOf" srcId="{377FC3C2-1700-4BA6-8DD5-6DC9F5C07A7C}" destId="{86DFB18A-D2D5-4DF2-9854-4CB04E0785B4}" srcOrd="0" destOrd="0" presId="urn:microsoft.com/office/officeart/2005/8/layout/orgChart1"/>
    <dgm:cxn modelId="{A843B3B7-89B8-4A1B-8DA1-09F50E71222E}" type="presParOf" srcId="{86DFB18A-D2D5-4DF2-9854-4CB04E0785B4}" destId="{DE71B1D3-F7CD-455C-BBB0-3155FB73F71C}" srcOrd="0" destOrd="0" presId="urn:microsoft.com/office/officeart/2005/8/layout/orgChart1"/>
    <dgm:cxn modelId="{561EEE22-4EC4-4EB5-88F2-0908D63FB19F}" type="presParOf" srcId="{86DFB18A-D2D5-4DF2-9854-4CB04E0785B4}" destId="{F7B44405-48ED-4A57-861C-186C71C82FC6}" srcOrd="1" destOrd="0" presId="urn:microsoft.com/office/officeart/2005/8/layout/orgChart1"/>
    <dgm:cxn modelId="{B8EE52FF-233E-4BA0-A6F3-785D39DA91D2}" type="presParOf" srcId="{377FC3C2-1700-4BA6-8DD5-6DC9F5C07A7C}" destId="{0517B587-6ACC-49E6-9CAD-40A7A0D80FAF}" srcOrd="1" destOrd="0" presId="urn:microsoft.com/office/officeart/2005/8/layout/orgChart1"/>
    <dgm:cxn modelId="{C79A9E30-05EC-47C9-A7CD-E05C7673F598}" type="presParOf" srcId="{377FC3C2-1700-4BA6-8DD5-6DC9F5C07A7C}" destId="{C7521AE5-CFEE-4D3B-9CB1-2CEA075F6EC2}" srcOrd="2" destOrd="0" presId="urn:microsoft.com/office/officeart/2005/8/layout/orgChart1"/>
    <dgm:cxn modelId="{C2A1E467-4898-4F8A-A369-2C5E81A97BCA}" type="presParOf" srcId="{C59F1CD3-4224-42C1-B519-E8A1D6CBBCED}" destId="{23D215D1-5C1C-427E-879F-9668EEB21026}" srcOrd="2" destOrd="0" presId="urn:microsoft.com/office/officeart/2005/8/layout/orgChart1"/>
    <dgm:cxn modelId="{B7B0D8AB-1E9F-48E9-A2B1-E155E8373269}" type="presParOf" srcId="{C59F1CD3-4224-42C1-B519-E8A1D6CBBCED}" destId="{85F1C89B-2714-4453-9344-C33C07553850}" srcOrd="3" destOrd="0" presId="urn:microsoft.com/office/officeart/2005/8/layout/orgChart1"/>
    <dgm:cxn modelId="{78DE210B-9D8D-46BF-9D03-67D33CA0F7A3}" type="presParOf" srcId="{85F1C89B-2714-4453-9344-C33C07553850}" destId="{26FC2678-D019-4E72-9F8F-FA3CE211926B}" srcOrd="0" destOrd="0" presId="urn:microsoft.com/office/officeart/2005/8/layout/orgChart1"/>
    <dgm:cxn modelId="{E60EFEBB-2E80-4E77-8F0B-926E72CDBC36}" type="presParOf" srcId="{26FC2678-D019-4E72-9F8F-FA3CE211926B}" destId="{B26B79D9-86F9-43F4-8CCF-026824B0ACFD}" srcOrd="0" destOrd="0" presId="urn:microsoft.com/office/officeart/2005/8/layout/orgChart1"/>
    <dgm:cxn modelId="{DC8F4ACB-6ECF-433C-A043-4D63FDC65F8C}" type="presParOf" srcId="{26FC2678-D019-4E72-9F8F-FA3CE211926B}" destId="{DA03BF9D-EC57-48F2-96EE-66E6046B7BDD}" srcOrd="1" destOrd="0" presId="urn:microsoft.com/office/officeart/2005/8/layout/orgChart1"/>
    <dgm:cxn modelId="{A8183B40-38C2-4FFC-85D0-14CCD5BA435F}" type="presParOf" srcId="{85F1C89B-2714-4453-9344-C33C07553850}" destId="{C30055C7-2282-455F-BD81-271B78B92337}" srcOrd="1" destOrd="0" presId="urn:microsoft.com/office/officeart/2005/8/layout/orgChart1"/>
    <dgm:cxn modelId="{F672A4A8-3196-4973-A2E0-709F46409849}" type="presParOf" srcId="{85F1C89B-2714-4453-9344-C33C07553850}" destId="{647CCA49-E4DC-47EC-8E90-04D840B6ECA0}" srcOrd="2" destOrd="0" presId="urn:microsoft.com/office/officeart/2005/8/layout/orgChart1"/>
    <dgm:cxn modelId="{0AFC2D39-594F-421A-99BD-27ABF6EDBDAB}" type="presParOf" srcId="{C59F1CD3-4224-42C1-B519-E8A1D6CBBCED}" destId="{913C2C4A-54C5-473D-B2D3-0C1EA3A57DB7}" srcOrd="4" destOrd="0" presId="urn:microsoft.com/office/officeart/2005/8/layout/orgChart1"/>
    <dgm:cxn modelId="{E8EE6CD3-F1A1-4EA4-8D6C-5C7AB00045B4}" type="presParOf" srcId="{C59F1CD3-4224-42C1-B519-E8A1D6CBBCED}" destId="{D7D0E53C-E57B-4CB6-9646-59C3385DB481}" srcOrd="5" destOrd="0" presId="urn:microsoft.com/office/officeart/2005/8/layout/orgChart1"/>
    <dgm:cxn modelId="{22520863-32A3-4681-A9C4-DAF9960D9B92}" type="presParOf" srcId="{D7D0E53C-E57B-4CB6-9646-59C3385DB481}" destId="{167878AC-19E9-475E-ABDF-692005865C3D}" srcOrd="0" destOrd="0" presId="urn:microsoft.com/office/officeart/2005/8/layout/orgChart1"/>
    <dgm:cxn modelId="{85222F31-E8A1-4102-9707-F2E8F8E248EF}" type="presParOf" srcId="{167878AC-19E9-475E-ABDF-692005865C3D}" destId="{D5D7A40B-C5E5-4340-B0A0-6700944AA0E9}" srcOrd="0" destOrd="0" presId="urn:microsoft.com/office/officeart/2005/8/layout/orgChart1"/>
    <dgm:cxn modelId="{89C9DA7C-18AF-4C7A-9AA4-0A4024BF03C6}" type="presParOf" srcId="{167878AC-19E9-475E-ABDF-692005865C3D}" destId="{C6F5C462-F7CB-43D7-ADCC-1969D8353FF1}" srcOrd="1" destOrd="0" presId="urn:microsoft.com/office/officeart/2005/8/layout/orgChart1"/>
    <dgm:cxn modelId="{3C4A68AD-B6BE-4F36-A34D-9B03D64B1AF2}" type="presParOf" srcId="{D7D0E53C-E57B-4CB6-9646-59C3385DB481}" destId="{A6E801D4-09F9-4CE1-B3D8-CC8D01709EEC}" srcOrd="1" destOrd="0" presId="urn:microsoft.com/office/officeart/2005/8/layout/orgChart1"/>
    <dgm:cxn modelId="{F91CF863-36BF-4B3F-A63C-DFEC8826DDE2}" type="presParOf" srcId="{D7D0E53C-E57B-4CB6-9646-59C3385DB481}" destId="{EA056FFB-E81E-4600-AA97-7C45DFFAB8B8}" srcOrd="2" destOrd="0" presId="urn:microsoft.com/office/officeart/2005/8/layout/orgChart1"/>
    <dgm:cxn modelId="{562FFE0D-8626-4DEC-B724-955701BC73E3}" type="presParOf" srcId="{3FEBB0A9-DCDB-4CA3-920F-B29F1FC689CF}" destId="{66F2ED3C-BBCE-4FBF-8D7A-B4AF03D422E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7664C3-14B7-4C1E-B140-ABED04453C6C}"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F1FDC62B-350F-49D9-AA78-758380C98CB7}">
      <dgm:prSet/>
      <dgm:spPr/>
      <dgm:t>
        <a:bodyPr/>
        <a:lstStyle/>
        <a:p>
          <a:r>
            <a:rPr lang="en-US"/>
            <a:t>1. /i:/ as in beat /bi:t/ - unrounded</a:t>
          </a:r>
        </a:p>
      </dgm:t>
    </dgm:pt>
    <dgm:pt modelId="{076621F5-B4C5-4FFB-B927-8C7ADBC5FE3F}" type="parTrans" cxnId="{B550D88A-F8DF-4F66-8BFF-FC27CB8160BF}">
      <dgm:prSet/>
      <dgm:spPr/>
      <dgm:t>
        <a:bodyPr/>
        <a:lstStyle/>
        <a:p>
          <a:endParaRPr lang="en-US"/>
        </a:p>
      </dgm:t>
    </dgm:pt>
    <dgm:pt modelId="{E4BE9385-1BA9-46DA-AE50-0B2596D93053}" type="sibTrans" cxnId="{B550D88A-F8DF-4F66-8BFF-FC27CB8160BF}">
      <dgm:prSet/>
      <dgm:spPr/>
      <dgm:t>
        <a:bodyPr/>
        <a:lstStyle/>
        <a:p>
          <a:endParaRPr lang="en-US"/>
        </a:p>
      </dgm:t>
    </dgm:pt>
    <dgm:pt modelId="{2CCB1FB4-6AB7-474A-8042-5FF527C69D02}">
      <dgm:prSet/>
      <dgm:spPr/>
      <dgm:t>
        <a:bodyPr/>
        <a:lstStyle/>
        <a:p>
          <a:r>
            <a:rPr lang="en-US" dirty="0"/>
            <a:t>2. /I/ as in bit /bit/  unrounded</a:t>
          </a:r>
        </a:p>
      </dgm:t>
    </dgm:pt>
    <dgm:pt modelId="{17F582C2-11D6-4758-9309-6586BD6A2A23}" type="parTrans" cxnId="{A72CD2DD-52B7-4555-AEB6-0C62160F9E0C}">
      <dgm:prSet/>
      <dgm:spPr/>
      <dgm:t>
        <a:bodyPr/>
        <a:lstStyle/>
        <a:p>
          <a:endParaRPr lang="en-US"/>
        </a:p>
      </dgm:t>
    </dgm:pt>
    <dgm:pt modelId="{B18EE005-2AAE-46C9-A22C-AC8BAF4C3FDA}" type="sibTrans" cxnId="{A72CD2DD-52B7-4555-AEB6-0C62160F9E0C}">
      <dgm:prSet/>
      <dgm:spPr/>
      <dgm:t>
        <a:bodyPr/>
        <a:lstStyle/>
        <a:p>
          <a:endParaRPr lang="en-US"/>
        </a:p>
      </dgm:t>
    </dgm:pt>
    <dgm:pt modelId="{6593231E-7D9F-4954-83DC-95D66EE30077}">
      <dgm:prSet/>
      <dgm:spPr/>
      <dgm:t>
        <a:bodyPr/>
        <a:lstStyle/>
        <a:p>
          <a:r>
            <a:rPr lang="en-US"/>
            <a:t>3. /e/ as in bet /bet/ -unrounded</a:t>
          </a:r>
        </a:p>
      </dgm:t>
    </dgm:pt>
    <dgm:pt modelId="{5828C9DD-5F4B-4CE9-A22F-5B08BC093A05}" type="parTrans" cxnId="{2FC38708-124C-44BA-8105-6C6A97057032}">
      <dgm:prSet/>
      <dgm:spPr/>
      <dgm:t>
        <a:bodyPr/>
        <a:lstStyle/>
        <a:p>
          <a:endParaRPr lang="en-US"/>
        </a:p>
      </dgm:t>
    </dgm:pt>
    <dgm:pt modelId="{4D67A9CD-B9BC-4146-9141-B3A78B8F9837}" type="sibTrans" cxnId="{2FC38708-124C-44BA-8105-6C6A97057032}">
      <dgm:prSet/>
      <dgm:spPr/>
      <dgm:t>
        <a:bodyPr/>
        <a:lstStyle/>
        <a:p>
          <a:endParaRPr lang="en-US"/>
        </a:p>
      </dgm:t>
    </dgm:pt>
    <dgm:pt modelId="{FB65A724-EA11-4144-845A-DEA034E3A382}">
      <dgm:prSet/>
      <dgm:spPr/>
      <dgm:t>
        <a:bodyPr/>
        <a:lstStyle/>
        <a:p>
          <a:r>
            <a:rPr lang="en-US"/>
            <a:t>4. /æ/ as in bat /bæt/ -unrounded</a:t>
          </a:r>
        </a:p>
      </dgm:t>
    </dgm:pt>
    <dgm:pt modelId="{7179455D-BF2B-4C68-A6F2-00C76DBBCD00}" type="parTrans" cxnId="{514992D2-42CD-4AB2-9E53-DC70813228FD}">
      <dgm:prSet/>
      <dgm:spPr/>
      <dgm:t>
        <a:bodyPr/>
        <a:lstStyle/>
        <a:p>
          <a:endParaRPr lang="en-US"/>
        </a:p>
      </dgm:t>
    </dgm:pt>
    <dgm:pt modelId="{0F346023-28C9-41C5-85A7-DD60B2562CDA}" type="sibTrans" cxnId="{514992D2-42CD-4AB2-9E53-DC70813228FD}">
      <dgm:prSet/>
      <dgm:spPr/>
      <dgm:t>
        <a:bodyPr/>
        <a:lstStyle/>
        <a:p>
          <a:endParaRPr lang="en-US"/>
        </a:p>
      </dgm:t>
    </dgm:pt>
    <dgm:pt modelId="{03C77C67-05B1-4E27-AE0A-B0FCC4D8F9BE}">
      <dgm:prSet/>
      <dgm:spPr/>
      <dgm:t>
        <a:bodyPr/>
        <a:lstStyle/>
        <a:p>
          <a:r>
            <a:rPr lang="en-US"/>
            <a:t>5. /ʌ/ as in but /bʌt/ -unrounded</a:t>
          </a:r>
        </a:p>
      </dgm:t>
    </dgm:pt>
    <dgm:pt modelId="{AAEF62E2-67F6-44C3-ACB8-3345407FA7AB}" type="parTrans" cxnId="{F98663E7-2FFA-4537-92A0-72EC923F5E3D}">
      <dgm:prSet/>
      <dgm:spPr/>
      <dgm:t>
        <a:bodyPr/>
        <a:lstStyle/>
        <a:p>
          <a:endParaRPr lang="en-US"/>
        </a:p>
      </dgm:t>
    </dgm:pt>
    <dgm:pt modelId="{274D39BE-855E-4209-99C2-A9A4FB231F7D}" type="sibTrans" cxnId="{F98663E7-2FFA-4537-92A0-72EC923F5E3D}">
      <dgm:prSet/>
      <dgm:spPr/>
      <dgm:t>
        <a:bodyPr/>
        <a:lstStyle/>
        <a:p>
          <a:endParaRPr lang="en-US"/>
        </a:p>
      </dgm:t>
    </dgm:pt>
    <dgm:pt modelId="{04069518-078A-4422-8619-044B46715FD2}">
      <dgm:prSet/>
      <dgm:spPr/>
      <dgm:t>
        <a:bodyPr/>
        <a:lstStyle/>
        <a:p>
          <a:r>
            <a:rPr lang="en-US"/>
            <a:t>6. /a:/ as in bard /ba:d/-unrounded</a:t>
          </a:r>
        </a:p>
      </dgm:t>
    </dgm:pt>
    <dgm:pt modelId="{77AAA20D-8F13-48C1-853D-E260953FB44C}" type="parTrans" cxnId="{A9E1AF5E-C2E9-4454-B6DF-39B143F288A7}">
      <dgm:prSet/>
      <dgm:spPr/>
      <dgm:t>
        <a:bodyPr/>
        <a:lstStyle/>
        <a:p>
          <a:endParaRPr lang="en-US"/>
        </a:p>
      </dgm:t>
    </dgm:pt>
    <dgm:pt modelId="{7C1C07B8-9513-4C95-82C9-46F0014C949B}" type="sibTrans" cxnId="{A9E1AF5E-C2E9-4454-B6DF-39B143F288A7}">
      <dgm:prSet/>
      <dgm:spPr/>
      <dgm:t>
        <a:bodyPr/>
        <a:lstStyle/>
        <a:p>
          <a:endParaRPr lang="en-US"/>
        </a:p>
      </dgm:t>
    </dgm:pt>
    <dgm:pt modelId="{AE69BBC4-BDAA-46F7-A150-3E0B27B9DAC1}">
      <dgm:prSet/>
      <dgm:spPr/>
      <dgm:t>
        <a:bodyPr/>
        <a:lstStyle/>
        <a:p>
          <a:r>
            <a:rPr lang="en-US" dirty="0"/>
            <a:t>7. /ɒ/ as in God /</a:t>
          </a:r>
          <a:r>
            <a:rPr lang="en-US" dirty="0" err="1"/>
            <a:t>gɒd</a:t>
          </a:r>
          <a:r>
            <a:rPr lang="en-US" dirty="0"/>
            <a:t>/-rounded</a:t>
          </a:r>
        </a:p>
      </dgm:t>
    </dgm:pt>
    <dgm:pt modelId="{738A91CC-31BF-4177-A6F8-ACEE422E0685}" type="parTrans" cxnId="{E666B47A-37E0-427F-AA33-4AA20687D946}">
      <dgm:prSet/>
      <dgm:spPr/>
      <dgm:t>
        <a:bodyPr/>
        <a:lstStyle/>
        <a:p>
          <a:endParaRPr lang="en-US"/>
        </a:p>
      </dgm:t>
    </dgm:pt>
    <dgm:pt modelId="{5D622177-7847-48B2-9CDB-38712A62B4B9}" type="sibTrans" cxnId="{E666B47A-37E0-427F-AA33-4AA20687D946}">
      <dgm:prSet/>
      <dgm:spPr/>
      <dgm:t>
        <a:bodyPr/>
        <a:lstStyle/>
        <a:p>
          <a:endParaRPr lang="en-US"/>
        </a:p>
      </dgm:t>
    </dgm:pt>
    <dgm:pt modelId="{8C35D7FD-76C3-433F-ACA2-0AA552E6B619}">
      <dgm:prSet/>
      <dgm:spPr/>
      <dgm:t>
        <a:bodyPr/>
        <a:lstStyle/>
        <a:p>
          <a:r>
            <a:rPr lang="en-US"/>
            <a:t>8. /ɔ:/ as in caught /Kɔ:t/ - rounded</a:t>
          </a:r>
        </a:p>
      </dgm:t>
    </dgm:pt>
    <dgm:pt modelId="{0309B65B-00F6-4BA4-B336-1FC3B84A85B7}" type="parTrans" cxnId="{859504A4-E2F6-451E-9485-82B158F5E2E8}">
      <dgm:prSet/>
      <dgm:spPr/>
      <dgm:t>
        <a:bodyPr/>
        <a:lstStyle/>
        <a:p>
          <a:endParaRPr lang="en-US"/>
        </a:p>
      </dgm:t>
    </dgm:pt>
    <dgm:pt modelId="{97334197-CF02-426E-976C-6F3A1B1B3874}" type="sibTrans" cxnId="{859504A4-E2F6-451E-9485-82B158F5E2E8}">
      <dgm:prSet/>
      <dgm:spPr/>
      <dgm:t>
        <a:bodyPr/>
        <a:lstStyle/>
        <a:p>
          <a:endParaRPr lang="en-US"/>
        </a:p>
      </dgm:t>
    </dgm:pt>
    <dgm:pt modelId="{E694C587-A2CB-42E6-BFFD-85A182FAE01B}">
      <dgm:prSet/>
      <dgm:spPr/>
      <dgm:t>
        <a:bodyPr/>
        <a:lstStyle/>
        <a:p>
          <a:r>
            <a:rPr lang="en-US"/>
            <a:t>9. /u/ as in put /put/ - rounded </a:t>
          </a:r>
        </a:p>
      </dgm:t>
    </dgm:pt>
    <dgm:pt modelId="{0F484112-B8C9-4042-97EC-BFDAFA017CDD}" type="parTrans" cxnId="{3D942A35-FB1E-4EF2-8A1A-C4880E7F7511}">
      <dgm:prSet/>
      <dgm:spPr/>
      <dgm:t>
        <a:bodyPr/>
        <a:lstStyle/>
        <a:p>
          <a:endParaRPr lang="en-US"/>
        </a:p>
      </dgm:t>
    </dgm:pt>
    <dgm:pt modelId="{A3E314F4-EC40-4FF4-ACA5-1D06ABF05EAE}" type="sibTrans" cxnId="{3D942A35-FB1E-4EF2-8A1A-C4880E7F7511}">
      <dgm:prSet/>
      <dgm:spPr/>
      <dgm:t>
        <a:bodyPr/>
        <a:lstStyle/>
        <a:p>
          <a:endParaRPr lang="en-US"/>
        </a:p>
      </dgm:t>
    </dgm:pt>
    <dgm:pt modelId="{8354FC42-BC72-4D9B-B02E-DF7AA1B1E80D}">
      <dgm:prSet/>
      <dgm:spPr/>
      <dgm:t>
        <a:bodyPr/>
        <a:lstStyle/>
        <a:p>
          <a:r>
            <a:rPr lang="en-US"/>
            <a:t>10./u:/ as in boot /bunt/ -rounded</a:t>
          </a:r>
        </a:p>
      </dgm:t>
    </dgm:pt>
    <dgm:pt modelId="{E09F8180-CF00-4304-9379-C53B29F4780A}" type="parTrans" cxnId="{1E0C8593-AF9C-4DF6-8AD8-A3BF003A7520}">
      <dgm:prSet/>
      <dgm:spPr/>
      <dgm:t>
        <a:bodyPr/>
        <a:lstStyle/>
        <a:p>
          <a:endParaRPr lang="en-US"/>
        </a:p>
      </dgm:t>
    </dgm:pt>
    <dgm:pt modelId="{6FEBE366-C3C3-4086-ABEB-013A0823FC1C}" type="sibTrans" cxnId="{1E0C8593-AF9C-4DF6-8AD8-A3BF003A7520}">
      <dgm:prSet/>
      <dgm:spPr/>
      <dgm:t>
        <a:bodyPr/>
        <a:lstStyle/>
        <a:p>
          <a:endParaRPr lang="en-US"/>
        </a:p>
      </dgm:t>
    </dgm:pt>
    <dgm:pt modelId="{91112E26-813B-491C-B1D1-37EFAE6276D6}">
      <dgm:prSet/>
      <dgm:spPr/>
      <dgm:t>
        <a:bodyPr/>
        <a:lstStyle/>
        <a:p>
          <a:r>
            <a:rPr lang="en-US"/>
            <a:t>11. /3:/as in bird /b3:d/ - unrounded</a:t>
          </a:r>
        </a:p>
      </dgm:t>
    </dgm:pt>
    <dgm:pt modelId="{C71177B5-8FCF-44D5-8C80-3E43EFF906AB}" type="parTrans" cxnId="{B5F57D55-6192-4B6A-8DBF-D79112B7F8AE}">
      <dgm:prSet/>
      <dgm:spPr/>
      <dgm:t>
        <a:bodyPr/>
        <a:lstStyle/>
        <a:p>
          <a:endParaRPr lang="en-US"/>
        </a:p>
      </dgm:t>
    </dgm:pt>
    <dgm:pt modelId="{E23CBCFE-AB29-48C9-8206-61F1CA88EE53}" type="sibTrans" cxnId="{B5F57D55-6192-4B6A-8DBF-D79112B7F8AE}">
      <dgm:prSet/>
      <dgm:spPr/>
      <dgm:t>
        <a:bodyPr/>
        <a:lstStyle/>
        <a:p>
          <a:endParaRPr lang="en-US"/>
        </a:p>
      </dgm:t>
    </dgm:pt>
    <dgm:pt modelId="{7757B089-2BDA-4FB6-9CC6-77E67C36BA15}">
      <dgm:prSet/>
      <dgm:spPr/>
      <dgm:t>
        <a:bodyPr/>
        <a:lstStyle/>
        <a:p>
          <a:r>
            <a:rPr lang="en-US"/>
            <a:t>12./ə/ as in ago /əgəu / - unrounded </a:t>
          </a:r>
        </a:p>
      </dgm:t>
    </dgm:pt>
    <dgm:pt modelId="{FB50198C-3161-4A0A-B19A-AC75A73CA570}" type="parTrans" cxnId="{BAC3E6BB-479F-4B68-86FE-050E463F6572}">
      <dgm:prSet/>
      <dgm:spPr/>
      <dgm:t>
        <a:bodyPr/>
        <a:lstStyle/>
        <a:p>
          <a:endParaRPr lang="en-US"/>
        </a:p>
      </dgm:t>
    </dgm:pt>
    <dgm:pt modelId="{00301DCD-7ECD-4FA1-94E0-E35043F6A6FB}" type="sibTrans" cxnId="{BAC3E6BB-479F-4B68-86FE-050E463F6572}">
      <dgm:prSet/>
      <dgm:spPr/>
      <dgm:t>
        <a:bodyPr/>
        <a:lstStyle/>
        <a:p>
          <a:endParaRPr lang="en-US"/>
        </a:p>
      </dgm:t>
    </dgm:pt>
    <dgm:pt modelId="{D3FB1F1D-907C-4B5B-B778-734065D6F0B9}" type="pres">
      <dgm:prSet presAssocID="{FC7664C3-14B7-4C1E-B140-ABED04453C6C}" presName="diagram" presStyleCnt="0">
        <dgm:presLayoutVars>
          <dgm:dir/>
          <dgm:resizeHandles val="exact"/>
        </dgm:presLayoutVars>
      </dgm:prSet>
      <dgm:spPr/>
    </dgm:pt>
    <dgm:pt modelId="{80C80AEB-4F06-449C-8A12-CFD8283B52B6}" type="pres">
      <dgm:prSet presAssocID="{F1FDC62B-350F-49D9-AA78-758380C98CB7}" presName="node" presStyleLbl="node1" presStyleIdx="0" presStyleCnt="12">
        <dgm:presLayoutVars>
          <dgm:bulletEnabled val="1"/>
        </dgm:presLayoutVars>
      </dgm:prSet>
      <dgm:spPr/>
    </dgm:pt>
    <dgm:pt modelId="{5DF5288E-A9D0-4F99-879E-F30D3CE5C5F2}" type="pres">
      <dgm:prSet presAssocID="{E4BE9385-1BA9-46DA-AE50-0B2596D93053}" presName="sibTrans" presStyleCnt="0"/>
      <dgm:spPr/>
    </dgm:pt>
    <dgm:pt modelId="{DEF57DD3-55B4-4974-A8B9-B054DE43AC4C}" type="pres">
      <dgm:prSet presAssocID="{2CCB1FB4-6AB7-474A-8042-5FF527C69D02}" presName="node" presStyleLbl="node1" presStyleIdx="1" presStyleCnt="12">
        <dgm:presLayoutVars>
          <dgm:bulletEnabled val="1"/>
        </dgm:presLayoutVars>
      </dgm:prSet>
      <dgm:spPr/>
    </dgm:pt>
    <dgm:pt modelId="{1778FCF6-172C-4EF9-B329-E2E7B231BE44}" type="pres">
      <dgm:prSet presAssocID="{B18EE005-2AAE-46C9-A22C-AC8BAF4C3FDA}" presName="sibTrans" presStyleCnt="0"/>
      <dgm:spPr/>
    </dgm:pt>
    <dgm:pt modelId="{857DC45D-1AFB-49FC-8D69-AA6C00E29D99}" type="pres">
      <dgm:prSet presAssocID="{6593231E-7D9F-4954-83DC-95D66EE30077}" presName="node" presStyleLbl="node1" presStyleIdx="2" presStyleCnt="12">
        <dgm:presLayoutVars>
          <dgm:bulletEnabled val="1"/>
        </dgm:presLayoutVars>
      </dgm:prSet>
      <dgm:spPr/>
    </dgm:pt>
    <dgm:pt modelId="{474F9F1F-02CD-4FD1-9B8E-F97AD7CC7453}" type="pres">
      <dgm:prSet presAssocID="{4D67A9CD-B9BC-4146-9141-B3A78B8F9837}" presName="sibTrans" presStyleCnt="0"/>
      <dgm:spPr/>
    </dgm:pt>
    <dgm:pt modelId="{16101204-33C6-4274-AC44-FDD5094134CE}" type="pres">
      <dgm:prSet presAssocID="{FB65A724-EA11-4144-845A-DEA034E3A382}" presName="node" presStyleLbl="node1" presStyleIdx="3" presStyleCnt="12">
        <dgm:presLayoutVars>
          <dgm:bulletEnabled val="1"/>
        </dgm:presLayoutVars>
      </dgm:prSet>
      <dgm:spPr/>
    </dgm:pt>
    <dgm:pt modelId="{008845CF-8412-4EA5-B684-53D4C8126A6B}" type="pres">
      <dgm:prSet presAssocID="{0F346023-28C9-41C5-85A7-DD60B2562CDA}" presName="sibTrans" presStyleCnt="0"/>
      <dgm:spPr/>
    </dgm:pt>
    <dgm:pt modelId="{F2FD60F8-46C4-4A2C-8BFF-1E2F9E9936A8}" type="pres">
      <dgm:prSet presAssocID="{03C77C67-05B1-4E27-AE0A-B0FCC4D8F9BE}" presName="node" presStyleLbl="node1" presStyleIdx="4" presStyleCnt="12">
        <dgm:presLayoutVars>
          <dgm:bulletEnabled val="1"/>
        </dgm:presLayoutVars>
      </dgm:prSet>
      <dgm:spPr/>
    </dgm:pt>
    <dgm:pt modelId="{E6F61A8D-1B7B-4FF3-9141-8B148B97380F}" type="pres">
      <dgm:prSet presAssocID="{274D39BE-855E-4209-99C2-A9A4FB231F7D}" presName="sibTrans" presStyleCnt="0"/>
      <dgm:spPr/>
    </dgm:pt>
    <dgm:pt modelId="{3804AAFD-AB50-44B4-92B9-F19402581B38}" type="pres">
      <dgm:prSet presAssocID="{04069518-078A-4422-8619-044B46715FD2}" presName="node" presStyleLbl="node1" presStyleIdx="5" presStyleCnt="12">
        <dgm:presLayoutVars>
          <dgm:bulletEnabled val="1"/>
        </dgm:presLayoutVars>
      </dgm:prSet>
      <dgm:spPr/>
    </dgm:pt>
    <dgm:pt modelId="{EFC1A897-B5D5-4CA9-A551-0872FAD04E75}" type="pres">
      <dgm:prSet presAssocID="{7C1C07B8-9513-4C95-82C9-46F0014C949B}" presName="sibTrans" presStyleCnt="0"/>
      <dgm:spPr/>
    </dgm:pt>
    <dgm:pt modelId="{6C690146-240F-44B6-ACFE-9BAD6A5AEEB4}" type="pres">
      <dgm:prSet presAssocID="{AE69BBC4-BDAA-46F7-A150-3E0B27B9DAC1}" presName="node" presStyleLbl="node1" presStyleIdx="6" presStyleCnt="12">
        <dgm:presLayoutVars>
          <dgm:bulletEnabled val="1"/>
        </dgm:presLayoutVars>
      </dgm:prSet>
      <dgm:spPr/>
    </dgm:pt>
    <dgm:pt modelId="{49467213-5EEB-4C19-B4CC-22BFDED6C9AF}" type="pres">
      <dgm:prSet presAssocID="{5D622177-7847-48B2-9CDB-38712A62B4B9}" presName="sibTrans" presStyleCnt="0"/>
      <dgm:spPr/>
    </dgm:pt>
    <dgm:pt modelId="{B685E772-A028-4518-9203-E98F76A0913E}" type="pres">
      <dgm:prSet presAssocID="{8C35D7FD-76C3-433F-ACA2-0AA552E6B619}" presName="node" presStyleLbl="node1" presStyleIdx="7" presStyleCnt="12">
        <dgm:presLayoutVars>
          <dgm:bulletEnabled val="1"/>
        </dgm:presLayoutVars>
      </dgm:prSet>
      <dgm:spPr/>
    </dgm:pt>
    <dgm:pt modelId="{9279C4AF-472E-4EA9-85A4-CA08747C1DEC}" type="pres">
      <dgm:prSet presAssocID="{97334197-CF02-426E-976C-6F3A1B1B3874}" presName="sibTrans" presStyleCnt="0"/>
      <dgm:spPr/>
    </dgm:pt>
    <dgm:pt modelId="{00AAA538-75CC-4AC5-906A-D75039740053}" type="pres">
      <dgm:prSet presAssocID="{E694C587-A2CB-42E6-BFFD-85A182FAE01B}" presName="node" presStyleLbl="node1" presStyleIdx="8" presStyleCnt="12">
        <dgm:presLayoutVars>
          <dgm:bulletEnabled val="1"/>
        </dgm:presLayoutVars>
      </dgm:prSet>
      <dgm:spPr/>
    </dgm:pt>
    <dgm:pt modelId="{A39E50C0-4969-421B-B0BC-0B40E64445F1}" type="pres">
      <dgm:prSet presAssocID="{A3E314F4-EC40-4FF4-ACA5-1D06ABF05EAE}" presName="sibTrans" presStyleCnt="0"/>
      <dgm:spPr/>
    </dgm:pt>
    <dgm:pt modelId="{60874DA2-B3C3-4499-8C5D-AA9FF2B70805}" type="pres">
      <dgm:prSet presAssocID="{8354FC42-BC72-4D9B-B02E-DF7AA1B1E80D}" presName="node" presStyleLbl="node1" presStyleIdx="9" presStyleCnt="12">
        <dgm:presLayoutVars>
          <dgm:bulletEnabled val="1"/>
        </dgm:presLayoutVars>
      </dgm:prSet>
      <dgm:spPr/>
    </dgm:pt>
    <dgm:pt modelId="{8D165772-DAD4-492B-95B1-12C037300B9E}" type="pres">
      <dgm:prSet presAssocID="{6FEBE366-C3C3-4086-ABEB-013A0823FC1C}" presName="sibTrans" presStyleCnt="0"/>
      <dgm:spPr/>
    </dgm:pt>
    <dgm:pt modelId="{2D13AFC0-8ACE-420A-9898-AD45C4D56312}" type="pres">
      <dgm:prSet presAssocID="{91112E26-813B-491C-B1D1-37EFAE6276D6}" presName="node" presStyleLbl="node1" presStyleIdx="10" presStyleCnt="12">
        <dgm:presLayoutVars>
          <dgm:bulletEnabled val="1"/>
        </dgm:presLayoutVars>
      </dgm:prSet>
      <dgm:spPr/>
    </dgm:pt>
    <dgm:pt modelId="{B6A9F189-4323-49B0-8A93-798D2BD28FDB}" type="pres">
      <dgm:prSet presAssocID="{E23CBCFE-AB29-48C9-8206-61F1CA88EE53}" presName="sibTrans" presStyleCnt="0"/>
      <dgm:spPr/>
    </dgm:pt>
    <dgm:pt modelId="{1D8695EA-E03A-43F8-90CC-52E6F5331403}" type="pres">
      <dgm:prSet presAssocID="{7757B089-2BDA-4FB6-9CC6-77E67C36BA15}" presName="node" presStyleLbl="node1" presStyleIdx="11" presStyleCnt="12">
        <dgm:presLayoutVars>
          <dgm:bulletEnabled val="1"/>
        </dgm:presLayoutVars>
      </dgm:prSet>
      <dgm:spPr/>
    </dgm:pt>
  </dgm:ptLst>
  <dgm:cxnLst>
    <dgm:cxn modelId="{2FC38708-124C-44BA-8105-6C6A97057032}" srcId="{FC7664C3-14B7-4C1E-B140-ABED04453C6C}" destId="{6593231E-7D9F-4954-83DC-95D66EE30077}" srcOrd="2" destOrd="0" parTransId="{5828C9DD-5F4B-4CE9-A22F-5B08BC093A05}" sibTransId="{4D67A9CD-B9BC-4146-9141-B3A78B8F9837}"/>
    <dgm:cxn modelId="{58CC8B0D-3BDA-4BA2-B88A-AE4F8C78A47D}" type="presOf" srcId="{F1FDC62B-350F-49D9-AA78-758380C98CB7}" destId="{80C80AEB-4F06-449C-8A12-CFD8283B52B6}" srcOrd="0" destOrd="0" presId="urn:microsoft.com/office/officeart/2005/8/layout/default"/>
    <dgm:cxn modelId="{F7100717-4782-4F8A-B011-A886ED5EF255}" type="presOf" srcId="{2CCB1FB4-6AB7-474A-8042-5FF527C69D02}" destId="{DEF57DD3-55B4-4974-A8B9-B054DE43AC4C}" srcOrd="0" destOrd="0" presId="urn:microsoft.com/office/officeart/2005/8/layout/default"/>
    <dgm:cxn modelId="{3D942A35-FB1E-4EF2-8A1A-C4880E7F7511}" srcId="{FC7664C3-14B7-4C1E-B140-ABED04453C6C}" destId="{E694C587-A2CB-42E6-BFFD-85A182FAE01B}" srcOrd="8" destOrd="0" parTransId="{0F484112-B8C9-4042-97EC-BFDAFA017CDD}" sibTransId="{A3E314F4-EC40-4FF4-ACA5-1D06ABF05EAE}"/>
    <dgm:cxn modelId="{A9E1AF5E-C2E9-4454-B6DF-39B143F288A7}" srcId="{FC7664C3-14B7-4C1E-B140-ABED04453C6C}" destId="{04069518-078A-4422-8619-044B46715FD2}" srcOrd="5" destOrd="0" parTransId="{77AAA20D-8F13-48C1-853D-E260953FB44C}" sibTransId="{7C1C07B8-9513-4C95-82C9-46F0014C949B}"/>
    <dgm:cxn modelId="{F1919841-D609-40BD-B3AB-8B932745D895}" type="presOf" srcId="{6593231E-7D9F-4954-83DC-95D66EE30077}" destId="{857DC45D-1AFB-49FC-8D69-AA6C00E29D99}" srcOrd="0" destOrd="0" presId="urn:microsoft.com/office/officeart/2005/8/layout/default"/>
    <dgm:cxn modelId="{2D5C3145-9BE4-41E6-B82E-67EE51E3C6F2}" type="presOf" srcId="{8C35D7FD-76C3-433F-ACA2-0AA552E6B619}" destId="{B685E772-A028-4518-9203-E98F76A0913E}" srcOrd="0" destOrd="0" presId="urn:microsoft.com/office/officeart/2005/8/layout/default"/>
    <dgm:cxn modelId="{48B3DE72-BC75-4EAB-8CFA-B6224C1CE9CE}" type="presOf" srcId="{91112E26-813B-491C-B1D1-37EFAE6276D6}" destId="{2D13AFC0-8ACE-420A-9898-AD45C4D56312}" srcOrd="0" destOrd="0" presId="urn:microsoft.com/office/officeart/2005/8/layout/default"/>
    <dgm:cxn modelId="{50F51154-7435-4A7D-AC17-09CED724DD8A}" type="presOf" srcId="{04069518-078A-4422-8619-044B46715FD2}" destId="{3804AAFD-AB50-44B4-92B9-F19402581B38}" srcOrd="0" destOrd="0" presId="urn:microsoft.com/office/officeart/2005/8/layout/default"/>
    <dgm:cxn modelId="{B5F57D55-6192-4B6A-8DBF-D79112B7F8AE}" srcId="{FC7664C3-14B7-4C1E-B140-ABED04453C6C}" destId="{91112E26-813B-491C-B1D1-37EFAE6276D6}" srcOrd="10" destOrd="0" parTransId="{C71177B5-8FCF-44D5-8C80-3E43EFF906AB}" sibTransId="{E23CBCFE-AB29-48C9-8206-61F1CA88EE53}"/>
    <dgm:cxn modelId="{E4F59676-A7CF-4826-A0DC-31E906228A1A}" type="presOf" srcId="{AE69BBC4-BDAA-46F7-A150-3E0B27B9DAC1}" destId="{6C690146-240F-44B6-ACFE-9BAD6A5AEEB4}" srcOrd="0" destOrd="0" presId="urn:microsoft.com/office/officeart/2005/8/layout/default"/>
    <dgm:cxn modelId="{E666B47A-37E0-427F-AA33-4AA20687D946}" srcId="{FC7664C3-14B7-4C1E-B140-ABED04453C6C}" destId="{AE69BBC4-BDAA-46F7-A150-3E0B27B9DAC1}" srcOrd="6" destOrd="0" parTransId="{738A91CC-31BF-4177-A6F8-ACEE422E0685}" sibTransId="{5D622177-7847-48B2-9CDB-38712A62B4B9}"/>
    <dgm:cxn modelId="{9C2A4889-49C1-443C-81A9-A6EE4F4B56D2}" type="presOf" srcId="{E694C587-A2CB-42E6-BFFD-85A182FAE01B}" destId="{00AAA538-75CC-4AC5-906A-D75039740053}" srcOrd="0" destOrd="0" presId="urn:microsoft.com/office/officeart/2005/8/layout/default"/>
    <dgm:cxn modelId="{B550D88A-F8DF-4F66-8BFF-FC27CB8160BF}" srcId="{FC7664C3-14B7-4C1E-B140-ABED04453C6C}" destId="{F1FDC62B-350F-49D9-AA78-758380C98CB7}" srcOrd="0" destOrd="0" parTransId="{076621F5-B4C5-4FFB-B927-8C7ADBC5FE3F}" sibTransId="{E4BE9385-1BA9-46DA-AE50-0B2596D93053}"/>
    <dgm:cxn modelId="{CFDB0D93-6DB5-4F03-A21B-AD62D7A997E9}" type="presOf" srcId="{8354FC42-BC72-4D9B-B02E-DF7AA1B1E80D}" destId="{60874DA2-B3C3-4499-8C5D-AA9FF2B70805}" srcOrd="0" destOrd="0" presId="urn:microsoft.com/office/officeart/2005/8/layout/default"/>
    <dgm:cxn modelId="{1E0C8593-AF9C-4DF6-8AD8-A3BF003A7520}" srcId="{FC7664C3-14B7-4C1E-B140-ABED04453C6C}" destId="{8354FC42-BC72-4D9B-B02E-DF7AA1B1E80D}" srcOrd="9" destOrd="0" parTransId="{E09F8180-CF00-4304-9379-C53B29F4780A}" sibTransId="{6FEBE366-C3C3-4086-ABEB-013A0823FC1C}"/>
    <dgm:cxn modelId="{07D54795-A1AE-4093-8F19-C834A09AEC90}" type="presOf" srcId="{7757B089-2BDA-4FB6-9CC6-77E67C36BA15}" destId="{1D8695EA-E03A-43F8-90CC-52E6F5331403}" srcOrd="0" destOrd="0" presId="urn:microsoft.com/office/officeart/2005/8/layout/default"/>
    <dgm:cxn modelId="{859504A4-E2F6-451E-9485-82B158F5E2E8}" srcId="{FC7664C3-14B7-4C1E-B140-ABED04453C6C}" destId="{8C35D7FD-76C3-433F-ACA2-0AA552E6B619}" srcOrd="7" destOrd="0" parTransId="{0309B65B-00F6-4BA4-B336-1FC3B84A85B7}" sibTransId="{97334197-CF02-426E-976C-6F3A1B1B3874}"/>
    <dgm:cxn modelId="{85F50BA7-67C9-4975-85A7-BB4F420738AF}" type="presOf" srcId="{FC7664C3-14B7-4C1E-B140-ABED04453C6C}" destId="{D3FB1F1D-907C-4B5B-B778-734065D6F0B9}" srcOrd="0" destOrd="0" presId="urn:microsoft.com/office/officeart/2005/8/layout/default"/>
    <dgm:cxn modelId="{BAC3E6BB-479F-4B68-86FE-050E463F6572}" srcId="{FC7664C3-14B7-4C1E-B140-ABED04453C6C}" destId="{7757B089-2BDA-4FB6-9CC6-77E67C36BA15}" srcOrd="11" destOrd="0" parTransId="{FB50198C-3161-4A0A-B19A-AC75A73CA570}" sibTransId="{00301DCD-7ECD-4FA1-94E0-E35043F6A6FB}"/>
    <dgm:cxn modelId="{514992D2-42CD-4AB2-9E53-DC70813228FD}" srcId="{FC7664C3-14B7-4C1E-B140-ABED04453C6C}" destId="{FB65A724-EA11-4144-845A-DEA034E3A382}" srcOrd="3" destOrd="0" parTransId="{7179455D-BF2B-4C68-A6F2-00C76DBBCD00}" sibTransId="{0F346023-28C9-41C5-85A7-DD60B2562CDA}"/>
    <dgm:cxn modelId="{A72CD2DD-52B7-4555-AEB6-0C62160F9E0C}" srcId="{FC7664C3-14B7-4C1E-B140-ABED04453C6C}" destId="{2CCB1FB4-6AB7-474A-8042-5FF527C69D02}" srcOrd="1" destOrd="0" parTransId="{17F582C2-11D6-4758-9309-6586BD6A2A23}" sibTransId="{B18EE005-2AAE-46C9-A22C-AC8BAF4C3FDA}"/>
    <dgm:cxn modelId="{E460FCE4-ADD3-45CA-A170-15536B26A841}" type="presOf" srcId="{03C77C67-05B1-4E27-AE0A-B0FCC4D8F9BE}" destId="{F2FD60F8-46C4-4A2C-8BFF-1E2F9E9936A8}" srcOrd="0" destOrd="0" presId="urn:microsoft.com/office/officeart/2005/8/layout/default"/>
    <dgm:cxn modelId="{F98663E7-2FFA-4537-92A0-72EC923F5E3D}" srcId="{FC7664C3-14B7-4C1E-B140-ABED04453C6C}" destId="{03C77C67-05B1-4E27-AE0A-B0FCC4D8F9BE}" srcOrd="4" destOrd="0" parTransId="{AAEF62E2-67F6-44C3-ACB8-3345407FA7AB}" sibTransId="{274D39BE-855E-4209-99C2-A9A4FB231F7D}"/>
    <dgm:cxn modelId="{F8FE4CF1-0A8D-4802-B694-880D31956CDC}" type="presOf" srcId="{FB65A724-EA11-4144-845A-DEA034E3A382}" destId="{16101204-33C6-4274-AC44-FDD5094134CE}" srcOrd="0" destOrd="0" presId="urn:microsoft.com/office/officeart/2005/8/layout/default"/>
    <dgm:cxn modelId="{F44840E9-AEC3-4FEA-9A0F-ABAE54E7F335}" type="presParOf" srcId="{D3FB1F1D-907C-4B5B-B778-734065D6F0B9}" destId="{80C80AEB-4F06-449C-8A12-CFD8283B52B6}" srcOrd="0" destOrd="0" presId="urn:microsoft.com/office/officeart/2005/8/layout/default"/>
    <dgm:cxn modelId="{3CD3092C-6002-4E75-87CC-B1A2D8969B56}" type="presParOf" srcId="{D3FB1F1D-907C-4B5B-B778-734065D6F0B9}" destId="{5DF5288E-A9D0-4F99-879E-F30D3CE5C5F2}" srcOrd="1" destOrd="0" presId="urn:microsoft.com/office/officeart/2005/8/layout/default"/>
    <dgm:cxn modelId="{D55C920B-E639-4C1E-A4B4-65B87C2B0F36}" type="presParOf" srcId="{D3FB1F1D-907C-4B5B-B778-734065D6F0B9}" destId="{DEF57DD3-55B4-4974-A8B9-B054DE43AC4C}" srcOrd="2" destOrd="0" presId="urn:microsoft.com/office/officeart/2005/8/layout/default"/>
    <dgm:cxn modelId="{24B8C712-6E75-4DA1-B9BF-4113461D3230}" type="presParOf" srcId="{D3FB1F1D-907C-4B5B-B778-734065D6F0B9}" destId="{1778FCF6-172C-4EF9-B329-E2E7B231BE44}" srcOrd="3" destOrd="0" presId="urn:microsoft.com/office/officeart/2005/8/layout/default"/>
    <dgm:cxn modelId="{D3057CFF-02B6-408C-8DB5-661500041433}" type="presParOf" srcId="{D3FB1F1D-907C-4B5B-B778-734065D6F0B9}" destId="{857DC45D-1AFB-49FC-8D69-AA6C00E29D99}" srcOrd="4" destOrd="0" presId="urn:microsoft.com/office/officeart/2005/8/layout/default"/>
    <dgm:cxn modelId="{CC351F1A-3756-4F17-9C8B-0C494A91EF7A}" type="presParOf" srcId="{D3FB1F1D-907C-4B5B-B778-734065D6F0B9}" destId="{474F9F1F-02CD-4FD1-9B8E-F97AD7CC7453}" srcOrd="5" destOrd="0" presId="urn:microsoft.com/office/officeart/2005/8/layout/default"/>
    <dgm:cxn modelId="{AF7DCB50-39FE-42D5-8883-284D916D1FA3}" type="presParOf" srcId="{D3FB1F1D-907C-4B5B-B778-734065D6F0B9}" destId="{16101204-33C6-4274-AC44-FDD5094134CE}" srcOrd="6" destOrd="0" presId="urn:microsoft.com/office/officeart/2005/8/layout/default"/>
    <dgm:cxn modelId="{B4031069-9F5A-41F7-A0E3-7B7F263614EA}" type="presParOf" srcId="{D3FB1F1D-907C-4B5B-B778-734065D6F0B9}" destId="{008845CF-8412-4EA5-B684-53D4C8126A6B}" srcOrd="7" destOrd="0" presId="urn:microsoft.com/office/officeart/2005/8/layout/default"/>
    <dgm:cxn modelId="{9F96AE16-D06D-4E03-848C-0CC9CD3B0FC8}" type="presParOf" srcId="{D3FB1F1D-907C-4B5B-B778-734065D6F0B9}" destId="{F2FD60F8-46C4-4A2C-8BFF-1E2F9E9936A8}" srcOrd="8" destOrd="0" presId="urn:microsoft.com/office/officeart/2005/8/layout/default"/>
    <dgm:cxn modelId="{377E05A0-2051-4FC3-85A6-E8721BF488D0}" type="presParOf" srcId="{D3FB1F1D-907C-4B5B-B778-734065D6F0B9}" destId="{E6F61A8D-1B7B-4FF3-9141-8B148B97380F}" srcOrd="9" destOrd="0" presId="urn:microsoft.com/office/officeart/2005/8/layout/default"/>
    <dgm:cxn modelId="{893328A7-41E0-4D93-A815-0861AA42C1A3}" type="presParOf" srcId="{D3FB1F1D-907C-4B5B-B778-734065D6F0B9}" destId="{3804AAFD-AB50-44B4-92B9-F19402581B38}" srcOrd="10" destOrd="0" presId="urn:microsoft.com/office/officeart/2005/8/layout/default"/>
    <dgm:cxn modelId="{4C4920B0-0498-4A37-BAE5-0D12B4BEB054}" type="presParOf" srcId="{D3FB1F1D-907C-4B5B-B778-734065D6F0B9}" destId="{EFC1A897-B5D5-4CA9-A551-0872FAD04E75}" srcOrd="11" destOrd="0" presId="urn:microsoft.com/office/officeart/2005/8/layout/default"/>
    <dgm:cxn modelId="{8CC68002-95F3-4F4D-B7AB-4BE1ABF089EA}" type="presParOf" srcId="{D3FB1F1D-907C-4B5B-B778-734065D6F0B9}" destId="{6C690146-240F-44B6-ACFE-9BAD6A5AEEB4}" srcOrd="12" destOrd="0" presId="urn:microsoft.com/office/officeart/2005/8/layout/default"/>
    <dgm:cxn modelId="{D2A1657A-28CD-4BE6-A029-6C9EC388BA54}" type="presParOf" srcId="{D3FB1F1D-907C-4B5B-B778-734065D6F0B9}" destId="{49467213-5EEB-4C19-B4CC-22BFDED6C9AF}" srcOrd="13" destOrd="0" presId="urn:microsoft.com/office/officeart/2005/8/layout/default"/>
    <dgm:cxn modelId="{B64E2A80-EFCF-4C41-9FF0-E2CF7706BCCA}" type="presParOf" srcId="{D3FB1F1D-907C-4B5B-B778-734065D6F0B9}" destId="{B685E772-A028-4518-9203-E98F76A0913E}" srcOrd="14" destOrd="0" presId="urn:microsoft.com/office/officeart/2005/8/layout/default"/>
    <dgm:cxn modelId="{BF4CE8F4-FBAB-45E3-B8FA-E7F8D8002D23}" type="presParOf" srcId="{D3FB1F1D-907C-4B5B-B778-734065D6F0B9}" destId="{9279C4AF-472E-4EA9-85A4-CA08747C1DEC}" srcOrd="15" destOrd="0" presId="urn:microsoft.com/office/officeart/2005/8/layout/default"/>
    <dgm:cxn modelId="{D3B43E01-057B-45C1-90DF-2DB3989791B8}" type="presParOf" srcId="{D3FB1F1D-907C-4B5B-B778-734065D6F0B9}" destId="{00AAA538-75CC-4AC5-906A-D75039740053}" srcOrd="16" destOrd="0" presId="urn:microsoft.com/office/officeart/2005/8/layout/default"/>
    <dgm:cxn modelId="{E93BD999-9D07-4911-AC7F-8FF82BBA903A}" type="presParOf" srcId="{D3FB1F1D-907C-4B5B-B778-734065D6F0B9}" destId="{A39E50C0-4969-421B-B0BC-0B40E64445F1}" srcOrd="17" destOrd="0" presId="urn:microsoft.com/office/officeart/2005/8/layout/default"/>
    <dgm:cxn modelId="{BE931729-048A-44DD-8EAA-89B999673B62}" type="presParOf" srcId="{D3FB1F1D-907C-4B5B-B778-734065D6F0B9}" destId="{60874DA2-B3C3-4499-8C5D-AA9FF2B70805}" srcOrd="18" destOrd="0" presId="urn:microsoft.com/office/officeart/2005/8/layout/default"/>
    <dgm:cxn modelId="{D8285CF4-0BB2-4422-89C9-03EFD61AA483}" type="presParOf" srcId="{D3FB1F1D-907C-4B5B-B778-734065D6F0B9}" destId="{8D165772-DAD4-492B-95B1-12C037300B9E}" srcOrd="19" destOrd="0" presId="urn:microsoft.com/office/officeart/2005/8/layout/default"/>
    <dgm:cxn modelId="{4EC90573-E976-4491-AFAD-CF762838EF99}" type="presParOf" srcId="{D3FB1F1D-907C-4B5B-B778-734065D6F0B9}" destId="{2D13AFC0-8ACE-420A-9898-AD45C4D56312}" srcOrd="20" destOrd="0" presId="urn:microsoft.com/office/officeart/2005/8/layout/default"/>
    <dgm:cxn modelId="{1EB6D779-14C9-4AB7-9E4A-03C64AAACFF1}" type="presParOf" srcId="{D3FB1F1D-907C-4B5B-B778-734065D6F0B9}" destId="{B6A9F189-4323-49B0-8A93-798D2BD28FDB}" srcOrd="21" destOrd="0" presId="urn:microsoft.com/office/officeart/2005/8/layout/default"/>
    <dgm:cxn modelId="{284BB7BA-B16A-4F89-AD88-F621085A357E}" type="presParOf" srcId="{D3FB1F1D-907C-4B5B-B778-734065D6F0B9}" destId="{1D8695EA-E03A-43F8-90CC-52E6F5331403}"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E1DF91-62C5-4CB7-973A-BE02F26A0C73}"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15D415D1-01F7-4F04-9B06-675FE7F20F84}">
      <dgm:prSet/>
      <dgm:spPr/>
      <dgm:t>
        <a:bodyPr/>
        <a:lstStyle/>
        <a:p>
          <a:r>
            <a:rPr lang="en-US" dirty="0">
              <a:solidFill>
                <a:schemeClr val="bg1"/>
              </a:solidFill>
            </a:rPr>
            <a:t>1. /</a:t>
          </a:r>
          <a:r>
            <a:rPr lang="en-US" dirty="0" err="1">
              <a:solidFill>
                <a:schemeClr val="bg1"/>
              </a:solidFill>
            </a:rPr>
            <a:t>ei</a:t>
          </a:r>
          <a:r>
            <a:rPr lang="en-US" dirty="0">
              <a:solidFill>
                <a:schemeClr val="bg1"/>
              </a:solidFill>
            </a:rPr>
            <a:t>/ as in make </a:t>
          </a:r>
        </a:p>
      </dgm:t>
    </dgm:pt>
    <dgm:pt modelId="{77678924-B721-49CA-B780-C4B383D9FC14}" type="parTrans" cxnId="{68E2B131-AB6C-414D-9B68-D2389489319F}">
      <dgm:prSet/>
      <dgm:spPr/>
      <dgm:t>
        <a:bodyPr/>
        <a:lstStyle/>
        <a:p>
          <a:endParaRPr lang="en-US"/>
        </a:p>
      </dgm:t>
    </dgm:pt>
    <dgm:pt modelId="{FFC9AD4B-18DE-40E9-B06C-BB9A78A8501F}" type="sibTrans" cxnId="{68E2B131-AB6C-414D-9B68-D2389489319F}">
      <dgm:prSet/>
      <dgm:spPr/>
      <dgm:t>
        <a:bodyPr/>
        <a:lstStyle/>
        <a:p>
          <a:endParaRPr lang="en-US"/>
        </a:p>
      </dgm:t>
    </dgm:pt>
    <dgm:pt modelId="{9E477C4F-88EC-49E9-B72C-06CAA8A438AE}">
      <dgm:prSet/>
      <dgm:spPr/>
      <dgm:t>
        <a:bodyPr/>
        <a:lstStyle/>
        <a:p>
          <a:r>
            <a:rPr lang="en-US" dirty="0">
              <a:solidFill>
                <a:schemeClr val="bg1"/>
              </a:solidFill>
            </a:rPr>
            <a:t>2.  /</a:t>
          </a:r>
          <a:r>
            <a:rPr lang="en-US" dirty="0" err="1">
              <a:solidFill>
                <a:schemeClr val="bg1"/>
              </a:solidFill>
            </a:rPr>
            <a:t>ɔi</a:t>
          </a:r>
          <a:r>
            <a:rPr lang="en-US" dirty="0">
              <a:solidFill>
                <a:schemeClr val="bg1"/>
              </a:solidFill>
            </a:rPr>
            <a:t>/ as in boy </a:t>
          </a:r>
        </a:p>
      </dgm:t>
    </dgm:pt>
    <dgm:pt modelId="{DBE83661-4655-4E2B-8E70-7AFD73EB8F4C}" type="parTrans" cxnId="{E77C0027-36C6-4A22-A268-9D5037AA2606}">
      <dgm:prSet/>
      <dgm:spPr/>
      <dgm:t>
        <a:bodyPr/>
        <a:lstStyle/>
        <a:p>
          <a:endParaRPr lang="en-US"/>
        </a:p>
      </dgm:t>
    </dgm:pt>
    <dgm:pt modelId="{6178D55D-55CA-44F2-A992-D709BB818E03}" type="sibTrans" cxnId="{E77C0027-36C6-4A22-A268-9D5037AA2606}">
      <dgm:prSet/>
      <dgm:spPr/>
      <dgm:t>
        <a:bodyPr/>
        <a:lstStyle/>
        <a:p>
          <a:endParaRPr lang="en-US"/>
        </a:p>
      </dgm:t>
    </dgm:pt>
    <dgm:pt modelId="{47577E4B-5CA2-4273-9627-18E672E4C8F9}">
      <dgm:prSet/>
      <dgm:spPr/>
      <dgm:t>
        <a:bodyPr/>
        <a:lstStyle/>
        <a:p>
          <a:r>
            <a:rPr lang="en-US" dirty="0">
              <a:solidFill>
                <a:schemeClr val="bg1"/>
              </a:solidFill>
            </a:rPr>
            <a:t>3. /ai/ as in high </a:t>
          </a:r>
        </a:p>
      </dgm:t>
    </dgm:pt>
    <dgm:pt modelId="{18BD6362-30C0-4C0F-B656-C382E95F5CB1}" type="parTrans" cxnId="{71BF02FC-E2EF-4ACB-8BAC-F27B1B982C64}">
      <dgm:prSet/>
      <dgm:spPr/>
      <dgm:t>
        <a:bodyPr/>
        <a:lstStyle/>
        <a:p>
          <a:endParaRPr lang="en-US"/>
        </a:p>
      </dgm:t>
    </dgm:pt>
    <dgm:pt modelId="{32D6011E-7924-4CCD-ABBC-D15488FD1642}" type="sibTrans" cxnId="{71BF02FC-E2EF-4ACB-8BAC-F27B1B982C64}">
      <dgm:prSet/>
      <dgm:spPr/>
      <dgm:t>
        <a:bodyPr/>
        <a:lstStyle/>
        <a:p>
          <a:endParaRPr lang="en-US"/>
        </a:p>
      </dgm:t>
    </dgm:pt>
    <dgm:pt modelId="{835B353B-DC13-47FB-A5FB-42272E2B82DE}">
      <dgm:prSet/>
      <dgm:spPr/>
      <dgm:t>
        <a:bodyPr/>
        <a:lstStyle/>
        <a:p>
          <a:r>
            <a:rPr lang="en-US" dirty="0">
              <a:solidFill>
                <a:schemeClr val="bg1"/>
              </a:solidFill>
            </a:rPr>
            <a:t>4.  /</a:t>
          </a:r>
          <a:r>
            <a:rPr lang="en-US" dirty="0" err="1">
              <a:solidFill>
                <a:schemeClr val="bg1"/>
              </a:solidFill>
            </a:rPr>
            <a:t>əu</a:t>
          </a:r>
          <a:r>
            <a:rPr lang="en-US" dirty="0">
              <a:solidFill>
                <a:schemeClr val="bg1"/>
              </a:solidFill>
            </a:rPr>
            <a:t>/ as in go </a:t>
          </a:r>
        </a:p>
      </dgm:t>
    </dgm:pt>
    <dgm:pt modelId="{231A756C-D459-4A57-A4D2-2FA4AD25A242}" type="parTrans" cxnId="{1BD774A3-31F5-4C9A-B95B-212ADB062AAF}">
      <dgm:prSet/>
      <dgm:spPr/>
      <dgm:t>
        <a:bodyPr/>
        <a:lstStyle/>
        <a:p>
          <a:endParaRPr lang="en-US"/>
        </a:p>
      </dgm:t>
    </dgm:pt>
    <dgm:pt modelId="{9A2CA584-70CF-4F84-ACC9-0D72BBBDCD45}" type="sibTrans" cxnId="{1BD774A3-31F5-4C9A-B95B-212ADB062AAF}">
      <dgm:prSet/>
      <dgm:spPr/>
      <dgm:t>
        <a:bodyPr/>
        <a:lstStyle/>
        <a:p>
          <a:endParaRPr lang="en-US"/>
        </a:p>
      </dgm:t>
    </dgm:pt>
    <dgm:pt modelId="{48DD5E9D-2976-4F5E-849A-E8B977B758C1}">
      <dgm:prSet/>
      <dgm:spPr/>
      <dgm:t>
        <a:bodyPr/>
        <a:lstStyle/>
        <a:p>
          <a:r>
            <a:rPr lang="en-US" dirty="0">
              <a:solidFill>
                <a:schemeClr val="bg1"/>
              </a:solidFill>
            </a:rPr>
            <a:t>5. /au/ as in how </a:t>
          </a:r>
        </a:p>
      </dgm:t>
    </dgm:pt>
    <dgm:pt modelId="{44D6DD2B-D317-4ED6-B699-1297FFBF33E1}" type="parTrans" cxnId="{88F76692-BFBB-4BC2-A38A-6B7737FF15A8}">
      <dgm:prSet/>
      <dgm:spPr/>
      <dgm:t>
        <a:bodyPr/>
        <a:lstStyle/>
        <a:p>
          <a:endParaRPr lang="en-US"/>
        </a:p>
      </dgm:t>
    </dgm:pt>
    <dgm:pt modelId="{25B8B1A8-B67C-40C3-9232-533955FC16DD}" type="sibTrans" cxnId="{88F76692-BFBB-4BC2-A38A-6B7737FF15A8}">
      <dgm:prSet/>
      <dgm:spPr/>
      <dgm:t>
        <a:bodyPr/>
        <a:lstStyle/>
        <a:p>
          <a:endParaRPr lang="en-US"/>
        </a:p>
      </dgm:t>
    </dgm:pt>
    <dgm:pt modelId="{3B9292AF-218A-441A-8D37-45753CFE4C65}">
      <dgm:prSet/>
      <dgm:spPr/>
      <dgm:t>
        <a:bodyPr/>
        <a:lstStyle/>
        <a:p>
          <a:r>
            <a:rPr lang="en-US" dirty="0">
              <a:solidFill>
                <a:schemeClr val="bg1"/>
              </a:solidFill>
            </a:rPr>
            <a:t>6. /</a:t>
          </a:r>
          <a:r>
            <a:rPr lang="en-US" dirty="0" err="1">
              <a:solidFill>
                <a:schemeClr val="bg1"/>
              </a:solidFill>
            </a:rPr>
            <a:t>i</a:t>
          </a:r>
          <a:r>
            <a:rPr lang="en-US" dirty="0">
              <a:solidFill>
                <a:schemeClr val="bg1"/>
              </a:solidFill>
            </a:rPr>
            <a:t> ə/ as in ear</a:t>
          </a:r>
        </a:p>
      </dgm:t>
    </dgm:pt>
    <dgm:pt modelId="{16FB3073-965D-42C8-995F-B880E42FBF56}" type="parTrans" cxnId="{2FF91DED-9DD7-42C5-AEA6-FBA7D7917513}">
      <dgm:prSet/>
      <dgm:spPr/>
      <dgm:t>
        <a:bodyPr/>
        <a:lstStyle/>
        <a:p>
          <a:endParaRPr lang="en-US"/>
        </a:p>
      </dgm:t>
    </dgm:pt>
    <dgm:pt modelId="{70512B17-81DC-4D52-B501-7B654AD2367F}" type="sibTrans" cxnId="{2FF91DED-9DD7-42C5-AEA6-FBA7D7917513}">
      <dgm:prSet/>
      <dgm:spPr/>
      <dgm:t>
        <a:bodyPr/>
        <a:lstStyle/>
        <a:p>
          <a:endParaRPr lang="en-US"/>
        </a:p>
      </dgm:t>
    </dgm:pt>
    <dgm:pt modelId="{83769499-407F-4951-9F7B-C2B168F9AF8F}">
      <dgm:prSet/>
      <dgm:spPr/>
      <dgm:t>
        <a:bodyPr/>
        <a:lstStyle/>
        <a:p>
          <a:r>
            <a:rPr lang="en-US" dirty="0">
              <a:solidFill>
                <a:schemeClr val="bg1"/>
              </a:solidFill>
            </a:rPr>
            <a:t>7. /e ə / as in air</a:t>
          </a:r>
        </a:p>
      </dgm:t>
    </dgm:pt>
    <dgm:pt modelId="{F10C0016-8ED4-40A3-A28F-0C066C8491CA}" type="parTrans" cxnId="{D34389C2-01EC-4627-B414-146C2DDD8B66}">
      <dgm:prSet/>
      <dgm:spPr/>
      <dgm:t>
        <a:bodyPr/>
        <a:lstStyle/>
        <a:p>
          <a:endParaRPr lang="en-US"/>
        </a:p>
      </dgm:t>
    </dgm:pt>
    <dgm:pt modelId="{2F26132E-0781-4557-AA2A-BA90FD606208}" type="sibTrans" cxnId="{D34389C2-01EC-4627-B414-146C2DDD8B66}">
      <dgm:prSet/>
      <dgm:spPr/>
      <dgm:t>
        <a:bodyPr/>
        <a:lstStyle/>
        <a:p>
          <a:endParaRPr lang="en-US"/>
        </a:p>
      </dgm:t>
    </dgm:pt>
    <dgm:pt modelId="{8802BA99-5C1B-4B02-B3A1-7174D173BD9A}">
      <dgm:prSet/>
      <dgm:spPr/>
      <dgm:t>
        <a:bodyPr/>
        <a:lstStyle/>
        <a:p>
          <a:r>
            <a:rPr lang="en-IN" dirty="0">
              <a:solidFill>
                <a:schemeClr val="bg1"/>
              </a:solidFill>
            </a:rPr>
            <a:t>8. /</a:t>
          </a:r>
          <a:r>
            <a:rPr lang="en-IN" dirty="0" err="1">
              <a:solidFill>
                <a:schemeClr val="bg1"/>
              </a:solidFill>
            </a:rPr>
            <a:t>uə</a:t>
          </a:r>
          <a:r>
            <a:rPr lang="en-IN" dirty="0">
              <a:solidFill>
                <a:schemeClr val="bg1"/>
              </a:solidFill>
            </a:rPr>
            <a:t>/ as in poor</a:t>
          </a:r>
          <a:endParaRPr lang="en-US" dirty="0">
            <a:solidFill>
              <a:schemeClr val="bg1"/>
            </a:solidFill>
          </a:endParaRPr>
        </a:p>
      </dgm:t>
    </dgm:pt>
    <dgm:pt modelId="{8FADE51B-D07B-438A-A80E-9CABEB4D9B5A}" type="parTrans" cxnId="{D95EA4E7-24F7-4547-AB61-D0800CA1B750}">
      <dgm:prSet/>
      <dgm:spPr/>
      <dgm:t>
        <a:bodyPr/>
        <a:lstStyle/>
        <a:p>
          <a:endParaRPr lang="en-US"/>
        </a:p>
      </dgm:t>
    </dgm:pt>
    <dgm:pt modelId="{54A29D3F-ED57-47FD-8590-0C565DCFB692}" type="sibTrans" cxnId="{D95EA4E7-24F7-4547-AB61-D0800CA1B750}">
      <dgm:prSet/>
      <dgm:spPr/>
      <dgm:t>
        <a:bodyPr/>
        <a:lstStyle/>
        <a:p>
          <a:endParaRPr lang="en-US"/>
        </a:p>
      </dgm:t>
    </dgm:pt>
    <dgm:pt modelId="{B375DDEA-6831-42B7-9797-169996F351F6}" type="pres">
      <dgm:prSet presAssocID="{82E1DF91-62C5-4CB7-973A-BE02F26A0C73}" presName="vert0" presStyleCnt="0">
        <dgm:presLayoutVars>
          <dgm:dir/>
          <dgm:animOne val="branch"/>
          <dgm:animLvl val="lvl"/>
        </dgm:presLayoutVars>
      </dgm:prSet>
      <dgm:spPr/>
    </dgm:pt>
    <dgm:pt modelId="{E9B1BDB8-96C4-483C-A1F6-879F7E1B1956}" type="pres">
      <dgm:prSet presAssocID="{15D415D1-01F7-4F04-9B06-675FE7F20F84}" presName="thickLine" presStyleLbl="alignNode1" presStyleIdx="0" presStyleCnt="8"/>
      <dgm:spPr/>
    </dgm:pt>
    <dgm:pt modelId="{791A8110-E51B-42F9-810B-1BF47102268A}" type="pres">
      <dgm:prSet presAssocID="{15D415D1-01F7-4F04-9B06-675FE7F20F84}" presName="horz1" presStyleCnt="0"/>
      <dgm:spPr/>
    </dgm:pt>
    <dgm:pt modelId="{0A305EA9-B03F-481E-BB2E-CED6DE372300}" type="pres">
      <dgm:prSet presAssocID="{15D415D1-01F7-4F04-9B06-675FE7F20F84}" presName="tx1" presStyleLbl="revTx" presStyleIdx="0" presStyleCnt="8"/>
      <dgm:spPr/>
    </dgm:pt>
    <dgm:pt modelId="{6AE0EF22-BD43-42F8-88D3-626758372BBA}" type="pres">
      <dgm:prSet presAssocID="{15D415D1-01F7-4F04-9B06-675FE7F20F84}" presName="vert1" presStyleCnt="0"/>
      <dgm:spPr/>
    </dgm:pt>
    <dgm:pt modelId="{A55637F4-E9B0-437A-97B6-458A490DE52C}" type="pres">
      <dgm:prSet presAssocID="{9E477C4F-88EC-49E9-B72C-06CAA8A438AE}" presName="thickLine" presStyleLbl="alignNode1" presStyleIdx="1" presStyleCnt="8"/>
      <dgm:spPr/>
    </dgm:pt>
    <dgm:pt modelId="{CE6B18D5-9B98-41C5-803A-F54EE2283FC6}" type="pres">
      <dgm:prSet presAssocID="{9E477C4F-88EC-49E9-B72C-06CAA8A438AE}" presName="horz1" presStyleCnt="0"/>
      <dgm:spPr/>
    </dgm:pt>
    <dgm:pt modelId="{8D13BB79-0B0F-4820-B4FC-0C89FB815DC1}" type="pres">
      <dgm:prSet presAssocID="{9E477C4F-88EC-49E9-B72C-06CAA8A438AE}" presName="tx1" presStyleLbl="revTx" presStyleIdx="1" presStyleCnt="8"/>
      <dgm:spPr/>
    </dgm:pt>
    <dgm:pt modelId="{D0670537-AE38-4F6F-AC32-63D90F1E30E5}" type="pres">
      <dgm:prSet presAssocID="{9E477C4F-88EC-49E9-B72C-06CAA8A438AE}" presName="vert1" presStyleCnt="0"/>
      <dgm:spPr/>
    </dgm:pt>
    <dgm:pt modelId="{C9E53C7A-FD3E-4282-9833-A17951C0B460}" type="pres">
      <dgm:prSet presAssocID="{47577E4B-5CA2-4273-9627-18E672E4C8F9}" presName="thickLine" presStyleLbl="alignNode1" presStyleIdx="2" presStyleCnt="8"/>
      <dgm:spPr/>
    </dgm:pt>
    <dgm:pt modelId="{D014DB90-8284-42B9-AE65-299429FC5E8C}" type="pres">
      <dgm:prSet presAssocID="{47577E4B-5CA2-4273-9627-18E672E4C8F9}" presName="horz1" presStyleCnt="0"/>
      <dgm:spPr/>
    </dgm:pt>
    <dgm:pt modelId="{82B8B091-C412-4E06-8368-D5B33637399F}" type="pres">
      <dgm:prSet presAssocID="{47577E4B-5CA2-4273-9627-18E672E4C8F9}" presName="tx1" presStyleLbl="revTx" presStyleIdx="2" presStyleCnt="8"/>
      <dgm:spPr/>
    </dgm:pt>
    <dgm:pt modelId="{5C667017-0BE9-40CB-A5DA-597EE7E13A64}" type="pres">
      <dgm:prSet presAssocID="{47577E4B-5CA2-4273-9627-18E672E4C8F9}" presName="vert1" presStyleCnt="0"/>
      <dgm:spPr/>
    </dgm:pt>
    <dgm:pt modelId="{F591DDA1-45DC-4722-88F7-745EC863C129}" type="pres">
      <dgm:prSet presAssocID="{835B353B-DC13-47FB-A5FB-42272E2B82DE}" presName="thickLine" presStyleLbl="alignNode1" presStyleIdx="3" presStyleCnt="8"/>
      <dgm:spPr/>
    </dgm:pt>
    <dgm:pt modelId="{3BDC4B68-B4D3-4BC1-8496-13DE8C7B8794}" type="pres">
      <dgm:prSet presAssocID="{835B353B-DC13-47FB-A5FB-42272E2B82DE}" presName="horz1" presStyleCnt="0"/>
      <dgm:spPr/>
    </dgm:pt>
    <dgm:pt modelId="{9E1C9252-A330-4061-A67B-2B4D13B85DF6}" type="pres">
      <dgm:prSet presAssocID="{835B353B-DC13-47FB-A5FB-42272E2B82DE}" presName="tx1" presStyleLbl="revTx" presStyleIdx="3" presStyleCnt="8"/>
      <dgm:spPr/>
    </dgm:pt>
    <dgm:pt modelId="{D6561B27-542D-45E1-B91F-F41CB0EACBE4}" type="pres">
      <dgm:prSet presAssocID="{835B353B-DC13-47FB-A5FB-42272E2B82DE}" presName="vert1" presStyleCnt="0"/>
      <dgm:spPr/>
    </dgm:pt>
    <dgm:pt modelId="{5A138189-D659-40D0-A364-9F050E5689EA}" type="pres">
      <dgm:prSet presAssocID="{48DD5E9D-2976-4F5E-849A-E8B977B758C1}" presName="thickLine" presStyleLbl="alignNode1" presStyleIdx="4" presStyleCnt="8"/>
      <dgm:spPr/>
    </dgm:pt>
    <dgm:pt modelId="{EA184DC5-AC89-42E9-A267-7BA328261541}" type="pres">
      <dgm:prSet presAssocID="{48DD5E9D-2976-4F5E-849A-E8B977B758C1}" presName="horz1" presStyleCnt="0"/>
      <dgm:spPr/>
    </dgm:pt>
    <dgm:pt modelId="{C8D67881-90C1-4CD3-B6A1-8FEF56CB1641}" type="pres">
      <dgm:prSet presAssocID="{48DD5E9D-2976-4F5E-849A-E8B977B758C1}" presName="tx1" presStyleLbl="revTx" presStyleIdx="4" presStyleCnt="8"/>
      <dgm:spPr/>
    </dgm:pt>
    <dgm:pt modelId="{AB79D267-D293-40FB-AD00-8325BC1EB5DB}" type="pres">
      <dgm:prSet presAssocID="{48DD5E9D-2976-4F5E-849A-E8B977B758C1}" presName="vert1" presStyleCnt="0"/>
      <dgm:spPr/>
    </dgm:pt>
    <dgm:pt modelId="{09CCD4F1-2190-4C50-A754-340B2140E389}" type="pres">
      <dgm:prSet presAssocID="{3B9292AF-218A-441A-8D37-45753CFE4C65}" presName="thickLine" presStyleLbl="alignNode1" presStyleIdx="5" presStyleCnt="8"/>
      <dgm:spPr/>
    </dgm:pt>
    <dgm:pt modelId="{4E1446C6-61F2-4FEC-8A29-BC38654DA69D}" type="pres">
      <dgm:prSet presAssocID="{3B9292AF-218A-441A-8D37-45753CFE4C65}" presName="horz1" presStyleCnt="0"/>
      <dgm:spPr/>
    </dgm:pt>
    <dgm:pt modelId="{0415BBC1-9419-46AA-A6DE-EE9FBE4E31D5}" type="pres">
      <dgm:prSet presAssocID="{3B9292AF-218A-441A-8D37-45753CFE4C65}" presName="tx1" presStyleLbl="revTx" presStyleIdx="5" presStyleCnt="8"/>
      <dgm:spPr/>
    </dgm:pt>
    <dgm:pt modelId="{B959F1A3-28E1-4277-A09C-5FDB535E1966}" type="pres">
      <dgm:prSet presAssocID="{3B9292AF-218A-441A-8D37-45753CFE4C65}" presName="vert1" presStyleCnt="0"/>
      <dgm:spPr/>
    </dgm:pt>
    <dgm:pt modelId="{91832BD1-6860-448E-BFFD-28ADE6BA3D82}" type="pres">
      <dgm:prSet presAssocID="{83769499-407F-4951-9F7B-C2B168F9AF8F}" presName="thickLine" presStyleLbl="alignNode1" presStyleIdx="6" presStyleCnt="8"/>
      <dgm:spPr/>
    </dgm:pt>
    <dgm:pt modelId="{BFFB80B1-6B81-482A-8E7B-44FAAFF357D9}" type="pres">
      <dgm:prSet presAssocID="{83769499-407F-4951-9F7B-C2B168F9AF8F}" presName="horz1" presStyleCnt="0"/>
      <dgm:spPr/>
    </dgm:pt>
    <dgm:pt modelId="{6265A74D-EB9E-4C47-9CAB-8CC29F875403}" type="pres">
      <dgm:prSet presAssocID="{83769499-407F-4951-9F7B-C2B168F9AF8F}" presName="tx1" presStyleLbl="revTx" presStyleIdx="6" presStyleCnt="8"/>
      <dgm:spPr/>
    </dgm:pt>
    <dgm:pt modelId="{8874BAD9-008F-411F-9ED7-A2134C8B8612}" type="pres">
      <dgm:prSet presAssocID="{83769499-407F-4951-9F7B-C2B168F9AF8F}" presName="vert1" presStyleCnt="0"/>
      <dgm:spPr/>
    </dgm:pt>
    <dgm:pt modelId="{AF3283BE-D7AC-4A71-8F16-41F49AAC7B87}" type="pres">
      <dgm:prSet presAssocID="{8802BA99-5C1B-4B02-B3A1-7174D173BD9A}" presName="thickLine" presStyleLbl="alignNode1" presStyleIdx="7" presStyleCnt="8"/>
      <dgm:spPr/>
    </dgm:pt>
    <dgm:pt modelId="{77966C0C-D43E-4A94-90C5-49934FF3E101}" type="pres">
      <dgm:prSet presAssocID="{8802BA99-5C1B-4B02-B3A1-7174D173BD9A}" presName="horz1" presStyleCnt="0"/>
      <dgm:spPr/>
    </dgm:pt>
    <dgm:pt modelId="{A3A4E241-9937-4A11-AAC3-5B25FFF0EE40}" type="pres">
      <dgm:prSet presAssocID="{8802BA99-5C1B-4B02-B3A1-7174D173BD9A}" presName="tx1" presStyleLbl="revTx" presStyleIdx="7" presStyleCnt="8"/>
      <dgm:spPr/>
    </dgm:pt>
    <dgm:pt modelId="{E9F3555D-D602-4EF1-8073-D028C5659F04}" type="pres">
      <dgm:prSet presAssocID="{8802BA99-5C1B-4B02-B3A1-7174D173BD9A}" presName="vert1" presStyleCnt="0"/>
      <dgm:spPr/>
    </dgm:pt>
  </dgm:ptLst>
  <dgm:cxnLst>
    <dgm:cxn modelId="{998D5D02-A0FE-48E1-B224-9A9D619C87CC}" type="presOf" srcId="{8802BA99-5C1B-4B02-B3A1-7174D173BD9A}" destId="{A3A4E241-9937-4A11-AAC3-5B25FFF0EE40}" srcOrd="0" destOrd="0" presId="urn:microsoft.com/office/officeart/2008/layout/LinedList"/>
    <dgm:cxn modelId="{DAF9B413-C31A-4A99-9C44-E4B19E1F2001}" type="presOf" srcId="{48DD5E9D-2976-4F5E-849A-E8B977B758C1}" destId="{C8D67881-90C1-4CD3-B6A1-8FEF56CB1641}" srcOrd="0" destOrd="0" presId="urn:microsoft.com/office/officeart/2008/layout/LinedList"/>
    <dgm:cxn modelId="{1BB30923-4DBE-46B1-BB95-5D8F5ECDAC08}" type="presOf" srcId="{47577E4B-5CA2-4273-9627-18E672E4C8F9}" destId="{82B8B091-C412-4E06-8368-D5B33637399F}" srcOrd="0" destOrd="0" presId="urn:microsoft.com/office/officeart/2008/layout/LinedList"/>
    <dgm:cxn modelId="{E77C0027-36C6-4A22-A268-9D5037AA2606}" srcId="{82E1DF91-62C5-4CB7-973A-BE02F26A0C73}" destId="{9E477C4F-88EC-49E9-B72C-06CAA8A438AE}" srcOrd="1" destOrd="0" parTransId="{DBE83661-4655-4E2B-8E70-7AFD73EB8F4C}" sibTransId="{6178D55D-55CA-44F2-A992-D709BB818E03}"/>
    <dgm:cxn modelId="{68E2B131-AB6C-414D-9B68-D2389489319F}" srcId="{82E1DF91-62C5-4CB7-973A-BE02F26A0C73}" destId="{15D415D1-01F7-4F04-9B06-675FE7F20F84}" srcOrd="0" destOrd="0" parTransId="{77678924-B721-49CA-B780-C4B383D9FC14}" sibTransId="{FFC9AD4B-18DE-40E9-B06C-BB9A78A8501F}"/>
    <dgm:cxn modelId="{E6D6EA4E-CD35-49D2-B0BE-89BE087D9AD2}" type="presOf" srcId="{82E1DF91-62C5-4CB7-973A-BE02F26A0C73}" destId="{B375DDEA-6831-42B7-9797-169996F351F6}" srcOrd="0" destOrd="0" presId="urn:microsoft.com/office/officeart/2008/layout/LinedList"/>
    <dgm:cxn modelId="{88F76692-BFBB-4BC2-A38A-6B7737FF15A8}" srcId="{82E1DF91-62C5-4CB7-973A-BE02F26A0C73}" destId="{48DD5E9D-2976-4F5E-849A-E8B977B758C1}" srcOrd="4" destOrd="0" parTransId="{44D6DD2B-D317-4ED6-B699-1297FFBF33E1}" sibTransId="{25B8B1A8-B67C-40C3-9232-533955FC16DD}"/>
    <dgm:cxn modelId="{1BD774A3-31F5-4C9A-B95B-212ADB062AAF}" srcId="{82E1DF91-62C5-4CB7-973A-BE02F26A0C73}" destId="{835B353B-DC13-47FB-A5FB-42272E2B82DE}" srcOrd="3" destOrd="0" parTransId="{231A756C-D459-4A57-A4D2-2FA4AD25A242}" sibTransId="{9A2CA584-70CF-4F84-ACC9-0D72BBBDCD45}"/>
    <dgm:cxn modelId="{412AC5AB-859F-4A98-A23C-C48E66443E41}" type="presOf" srcId="{83769499-407F-4951-9F7B-C2B168F9AF8F}" destId="{6265A74D-EB9E-4C47-9CAB-8CC29F875403}" srcOrd="0" destOrd="0" presId="urn:microsoft.com/office/officeart/2008/layout/LinedList"/>
    <dgm:cxn modelId="{D34389C2-01EC-4627-B414-146C2DDD8B66}" srcId="{82E1DF91-62C5-4CB7-973A-BE02F26A0C73}" destId="{83769499-407F-4951-9F7B-C2B168F9AF8F}" srcOrd="6" destOrd="0" parTransId="{F10C0016-8ED4-40A3-A28F-0C066C8491CA}" sibTransId="{2F26132E-0781-4557-AA2A-BA90FD606208}"/>
    <dgm:cxn modelId="{4D3911D5-1912-4D76-AF8B-85C29B288A81}" type="presOf" srcId="{835B353B-DC13-47FB-A5FB-42272E2B82DE}" destId="{9E1C9252-A330-4061-A67B-2B4D13B85DF6}" srcOrd="0" destOrd="0" presId="urn:microsoft.com/office/officeart/2008/layout/LinedList"/>
    <dgm:cxn modelId="{D95EA4E7-24F7-4547-AB61-D0800CA1B750}" srcId="{82E1DF91-62C5-4CB7-973A-BE02F26A0C73}" destId="{8802BA99-5C1B-4B02-B3A1-7174D173BD9A}" srcOrd="7" destOrd="0" parTransId="{8FADE51B-D07B-438A-A80E-9CABEB4D9B5A}" sibTransId="{54A29D3F-ED57-47FD-8590-0C565DCFB692}"/>
    <dgm:cxn modelId="{5FA5E3EA-629E-4759-893A-A7FB59048CC1}" type="presOf" srcId="{3B9292AF-218A-441A-8D37-45753CFE4C65}" destId="{0415BBC1-9419-46AA-A6DE-EE9FBE4E31D5}" srcOrd="0" destOrd="0" presId="urn:microsoft.com/office/officeart/2008/layout/LinedList"/>
    <dgm:cxn modelId="{2FDB71EC-1D67-46F3-86CE-FFFE3B0C9974}" type="presOf" srcId="{15D415D1-01F7-4F04-9B06-675FE7F20F84}" destId="{0A305EA9-B03F-481E-BB2E-CED6DE372300}" srcOrd="0" destOrd="0" presId="urn:microsoft.com/office/officeart/2008/layout/LinedList"/>
    <dgm:cxn modelId="{2FF91DED-9DD7-42C5-AEA6-FBA7D7917513}" srcId="{82E1DF91-62C5-4CB7-973A-BE02F26A0C73}" destId="{3B9292AF-218A-441A-8D37-45753CFE4C65}" srcOrd="5" destOrd="0" parTransId="{16FB3073-965D-42C8-995F-B880E42FBF56}" sibTransId="{70512B17-81DC-4D52-B501-7B654AD2367F}"/>
    <dgm:cxn modelId="{0461DFF5-D78A-4FD0-9786-AE433968E7BC}" type="presOf" srcId="{9E477C4F-88EC-49E9-B72C-06CAA8A438AE}" destId="{8D13BB79-0B0F-4820-B4FC-0C89FB815DC1}" srcOrd="0" destOrd="0" presId="urn:microsoft.com/office/officeart/2008/layout/LinedList"/>
    <dgm:cxn modelId="{71BF02FC-E2EF-4ACB-8BAC-F27B1B982C64}" srcId="{82E1DF91-62C5-4CB7-973A-BE02F26A0C73}" destId="{47577E4B-5CA2-4273-9627-18E672E4C8F9}" srcOrd="2" destOrd="0" parTransId="{18BD6362-30C0-4C0F-B656-C382E95F5CB1}" sibTransId="{32D6011E-7924-4CCD-ABBC-D15488FD1642}"/>
    <dgm:cxn modelId="{0000C609-3867-410D-BCFA-E8FA1CA7103B}" type="presParOf" srcId="{B375DDEA-6831-42B7-9797-169996F351F6}" destId="{E9B1BDB8-96C4-483C-A1F6-879F7E1B1956}" srcOrd="0" destOrd="0" presId="urn:microsoft.com/office/officeart/2008/layout/LinedList"/>
    <dgm:cxn modelId="{4F64920D-E73C-4C7B-AC48-1828BBE6AAA0}" type="presParOf" srcId="{B375DDEA-6831-42B7-9797-169996F351F6}" destId="{791A8110-E51B-42F9-810B-1BF47102268A}" srcOrd="1" destOrd="0" presId="urn:microsoft.com/office/officeart/2008/layout/LinedList"/>
    <dgm:cxn modelId="{4ADEC2B6-9308-44FC-AB76-72D3814A6AF6}" type="presParOf" srcId="{791A8110-E51B-42F9-810B-1BF47102268A}" destId="{0A305EA9-B03F-481E-BB2E-CED6DE372300}" srcOrd="0" destOrd="0" presId="urn:microsoft.com/office/officeart/2008/layout/LinedList"/>
    <dgm:cxn modelId="{71C2BFA2-CE37-44D6-A534-4042359BF4FC}" type="presParOf" srcId="{791A8110-E51B-42F9-810B-1BF47102268A}" destId="{6AE0EF22-BD43-42F8-88D3-626758372BBA}" srcOrd="1" destOrd="0" presId="urn:microsoft.com/office/officeart/2008/layout/LinedList"/>
    <dgm:cxn modelId="{0F9FA20E-746A-4684-BEE0-7FC589C811CF}" type="presParOf" srcId="{B375DDEA-6831-42B7-9797-169996F351F6}" destId="{A55637F4-E9B0-437A-97B6-458A490DE52C}" srcOrd="2" destOrd="0" presId="urn:microsoft.com/office/officeart/2008/layout/LinedList"/>
    <dgm:cxn modelId="{E7A7D62F-5850-47B6-AC12-63177B94FF33}" type="presParOf" srcId="{B375DDEA-6831-42B7-9797-169996F351F6}" destId="{CE6B18D5-9B98-41C5-803A-F54EE2283FC6}" srcOrd="3" destOrd="0" presId="urn:microsoft.com/office/officeart/2008/layout/LinedList"/>
    <dgm:cxn modelId="{C0B115EC-9D66-4245-92DE-F399A8663E93}" type="presParOf" srcId="{CE6B18D5-9B98-41C5-803A-F54EE2283FC6}" destId="{8D13BB79-0B0F-4820-B4FC-0C89FB815DC1}" srcOrd="0" destOrd="0" presId="urn:microsoft.com/office/officeart/2008/layout/LinedList"/>
    <dgm:cxn modelId="{1CBED117-CA91-4F3A-88B6-6F12F3609571}" type="presParOf" srcId="{CE6B18D5-9B98-41C5-803A-F54EE2283FC6}" destId="{D0670537-AE38-4F6F-AC32-63D90F1E30E5}" srcOrd="1" destOrd="0" presId="urn:microsoft.com/office/officeart/2008/layout/LinedList"/>
    <dgm:cxn modelId="{BCF6B464-1F77-44A5-941A-EADFF2E8A30E}" type="presParOf" srcId="{B375DDEA-6831-42B7-9797-169996F351F6}" destId="{C9E53C7A-FD3E-4282-9833-A17951C0B460}" srcOrd="4" destOrd="0" presId="urn:microsoft.com/office/officeart/2008/layout/LinedList"/>
    <dgm:cxn modelId="{44FAA839-5EBC-4796-8D95-742203040A83}" type="presParOf" srcId="{B375DDEA-6831-42B7-9797-169996F351F6}" destId="{D014DB90-8284-42B9-AE65-299429FC5E8C}" srcOrd="5" destOrd="0" presId="urn:microsoft.com/office/officeart/2008/layout/LinedList"/>
    <dgm:cxn modelId="{3AB2ECC5-ADA8-4F84-A5AA-9DC84385F5A3}" type="presParOf" srcId="{D014DB90-8284-42B9-AE65-299429FC5E8C}" destId="{82B8B091-C412-4E06-8368-D5B33637399F}" srcOrd="0" destOrd="0" presId="urn:microsoft.com/office/officeart/2008/layout/LinedList"/>
    <dgm:cxn modelId="{72ABF0B1-F12D-47E1-A8C5-F1039FED3565}" type="presParOf" srcId="{D014DB90-8284-42B9-AE65-299429FC5E8C}" destId="{5C667017-0BE9-40CB-A5DA-597EE7E13A64}" srcOrd="1" destOrd="0" presId="urn:microsoft.com/office/officeart/2008/layout/LinedList"/>
    <dgm:cxn modelId="{A4C246C7-6AF9-4152-88A0-37E11C1074AF}" type="presParOf" srcId="{B375DDEA-6831-42B7-9797-169996F351F6}" destId="{F591DDA1-45DC-4722-88F7-745EC863C129}" srcOrd="6" destOrd="0" presId="urn:microsoft.com/office/officeart/2008/layout/LinedList"/>
    <dgm:cxn modelId="{F4CFE5B5-BF54-4863-8BD6-92CD735978A2}" type="presParOf" srcId="{B375DDEA-6831-42B7-9797-169996F351F6}" destId="{3BDC4B68-B4D3-4BC1-8496-13DE8C7B8794}" srcOrd="7" destOrd="0" presId="urn:microsoft.com/office/officeart/2008/layout/LinedList"/>
    <dgm:cxn modelId="{DA5155C8-B657-404D-9009-C0BC70BE645E}" type="presParOf" srcId="{3BDC4B68-B4D3-4BC1-8496-13DE8C7B8794}" destId="{9E1C9252-A330-4061-A67B-2B4D13B85DF6}" srcOrd="0" destOrd="0" presId="urn:microsoft.com/office/officeart/2008/layout/LinedList"/>
    <dgm:cxn modelId="{881E1A14-B696-4652-A4EC-F0DA2622C653}" type="presParOf" srcId="{3BDC4B68-B4D3-4BC1-8496-13DE8C7B8794}" destId="{D6561B27-542D-45E1-B91F-F41CB0EACBE4}" srcOrd="1" destOrd="0" presId="urn:microsoft.com/office/officeart/2008/layout/LinedList"/>
    <dgm:cxn modelId="{8CF81BCB-2D8D-4FC3-996E-2F00EC18D806}" type="presParOf" srcId="{B375DDEA-6831-42B7-9797-169996F351F6}" destId="{5A138189-D659-40D0-A364-9F050E5689EA}" srcOrd="8" destOrd="0" presId="urn:microsoft.com/office/officeart/2008/layout/LinedList"/>
    <dgm:cxn modelId="{2659CACE-48BF-4AED-8209-13686B2658C4}" type="presParOf" srcId="{B375DDEA-6831-42B7-9797-169996F351F6}" destId="{EA184DC5-AC89-42E9-A267-7BA328261541}" srcOrd="9" destOrd="0" presId="urn:microsoft.com/office/officeart/2008/layout/LinedList"/>
    <dgm:cxn modelId="{B73DFD32-EA09-466B-BADA-568BEEBC497A}" type="presParOf" srcId="{EA184DC5-AC89-42E9-A267-7BA328261541}" destId="{C8D67881-90C1-4CD3-B6A1-8FEF56CB1641}" srcOrd="0" destOrd="0" presId="urn:microsoft.com/office/officeart/2008/layout/LinedList"/>
    <dgm:cxn modelId="{0A9DE2FA-4E96-47F1-B912-21F17E164398}" type="presParOf" srcId="{EA184DC5-AC89-42E9-A267-7BA328261541}" destId="{AB79D267-D293-40FB-AD00-8325BC1EB5DB}" srcOrd="1" destOrd="0" presId="urn:microsoft.com/office/officeart/2008/layout/LinedList"/>
    <dgm:cxn modelId="{2293625C-E07C-42AE-8F41-E33FF6A1EA4D}" type="presParOf" srcId="{B375DDEA-6831-42B7-9797-169996F351F6}" destId="{09CCD4F1-2190-4C50-A754-340B2140E389}" srcOrd="10" destOrd="0" presId="urn:microsoft.com/office/officeart/2008/layout/LinedList"/>
    <dgm:cxn modelId="{4346C31C-3F5E-4DB9-8A1D-CB44F017A5DD}" type="presParOf" srcId="{B375DDEA-6831-42B7-9797-169996F351F6}" destId="{4E1446C6-61F2-4FEC-8A29-BC38654DA69D}" srcOrd="11" destOrd="0" presId="urn:microsoft.com/office/officeart/2008/layout/LinedList"/>
    <dgm:cxn modelId="{ADCFB2F9-9898-40C6-A1D6-44E4758D8B69}" type="presParOf" srcId="{4E1446C6-61F2-4FEC-8A29-BC38654DA69D}" destId="{0415BBC1-9419-46AA-A6DE-EE9FBE4E31D5}" srcOrd="0" destOrd="0" presId="urn:microsoft.com/office/officeart/2008/layout/LinedList"/>
    <dgm:cxn modelId="{F3CA1D42-1E53-4DFD-9BAC-E6297616CCF4}" type="presParOf" srcId="{4E1446C6-61F2-4FEC-8A29-BC38654DA69D}" destId="{B959F1A3-28E1-4277-A09C-5FDB535E1966}" srcOrd="1" destOrd="0" presId="urn:microsoft.com/office/officeart/2008/layout/LinedList"/>
    <dgm:cxn modelId="{2DB39F02-78E1-443F-9DF2-8636DDD52668}" type="presParOf" srcId="{B375DDEA-6831-42B7-9797-169996F351F6}" destId="{91832BD1-6860-448E-BFFD-28ADE6BA3D82}" srcOrd="12" destOrd="0" presId="urn:microsoft.com/office/officeart/2008/layout/LinedList"/>
    <dgm:cxn modelId="{44F4AA40-90DB-4534-9597-9DC129D04A45}" type="presParOf" srcId="{B375DDEA-6831-42B7-9797-169996F351F6}" destId="{BFFB80B1-6B81-482A-8E7B-44FAAFF357D9}" srcOrd="13" destOrd="0" presId="urn:microsoft.com/office/officeart/2008/layout/LinedList"/>
    <dgm:cxn modelId="{4C6AF50F-3196-4F23-BFEB-BF544B4586D5}" type="presParOf" srcId="{BFFB80B1-6B81-482A-8E7B-44FAAFF357D9}" destId="{6265A74D-EB9E-4C47-9CAB-8CC29F875403}" srcOrd="0" destOrd="0" presId="urn:microsoft.com/office/officeart/2008/layout/LinedList"/>
    <dgm:cxn modelId="{D526F318-FE6D-471C-A421-5D4077B2469F}" type="presParOf" srcId="{BFFB80B1-6B81-482A-8E7B-44FAAFF357D9}" destId="{8874BAD9-008F-411F-9ED7-A2134C8B8612}" srcOrd="1" destOrd="0" presId="urn:microsoft.com/office/officeart/2008/layout/LinedList"/>
    <dgm:cxn modelId="{41EF09AA-A470-43CA-A3F6-EE3F57994017}" type="presParOf" srcId="{B375DDEA-6831-42B7-9797-169996F351F6}" destId="{AF3283BE-D7AC-4A71-8F16-41F49AAC7B87}" srcOrd="14" destOrd="0" presId="urn:microsoft.com/office/officeart/2008/layout/LinedList"/>
    <dgm:cxn modelId="{9D67ED87-32CE-495E-8BCB-BC87ED07F449}" type="presParOf" srcId="{B375DDEA-6831-42B7-9797-169996F351F6}" destId="{77966C0C-D43E-4A94-90C5-49934FF3E101}" srcOrd="15" destOrd="0" presId="urn:microsoft.com/office/officeart/2008/layout/LinedList"/>
    <dgm:cxn modelId="{1E5767AD-9928-447B-A7A0-C28AD6975613}" type="presParOf" srcId="{77966C0C-D43E-4A94-90C5-49934FF3E101}" destId="{A3A4E241-9937-4A11-AAC3-5B25FFF0EE40}" srcOrd="0" destOrd="0" presId="urn:microsoft.com/office/officeart/2008/layout/LinedList"/>
    <dgm:cxn modelId="{FEDD7037-1CF0-4E03-AEC4-62E759DB3C8F}" type="presParOf" srcId="{77966C0C-D43E-4A94-90C5-49934FF3E101}" destId="{E9F3555D-D602-4EF1-8073-D028C5659F0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3DAF3A6-21A1-4C85-AAD1-2C0C1B31BF58}" type="doc">
      <dgm:prSet loTypeId="urn:microsoft.com/office/officeart/2005/8/layout/default" loCatId="list" qsTypeId="urn:microsoft.com/office/officeart/2005/8/quickstyle/simple5" qsCatId="simple" csTypeId="urn:microsoft.com/office/officeart/2005/8/colors/accent6_2" csCatId="accent6"/>
      <dgm:spPr/>
      <dgm:t>
        <a:bodyPr/>
        <a:lstStyle/>
        <a:p>
          <a:endParaRPr lang="en-US"/>
        </a:p>
      </dgm:t>
    </dgm:pt>
    <dgm:pt modelId="{65F9BDB7-1CC0-4B52-8301-8F81DF702025}">
      <dgm:prSet/>
      <dgm:spPr/>
      <dgm:t>
        <a:bodyPr/>
        <a:lstStyle/>
        <a:p>
          <a:r>
            <a:rPr lang="en-US"/>
            <a:t>/p/ as in pin</a:t>
          </a:r>
        </a:p>
      </dgm:t>
    </dgm:pt>
    <dgm:pt modelId="{9442002D-42A7-4BDF-852B-815A22238F75}" type="parTrans" cxnId="{62D183F7-74DF-4028-9B9C-7495D7BEA148}">
      <dgm:prSet/>
      <dgm:spPr/>
      <dgm:t>
        <a:bodyPr/>
        <a:lstStyle/>
        <a:p>
          <a:endParaRPr lang="en-US"/>
        </a:p>
      </dgm:t>
    </dgm:pt>
    <dgm:pt modelId="{EEDC4989-E6D7-4867-B1D5-9773542C6814}" type="sibTrans" cxnId="{62D183F7-74DF-4028-9B9C-7495D7BEA148}">
      <dgm:prSet/>
      <dgm:spPr/>
      <dgm:t>
        <a:bodyPr/>
        <a:lstStyle/>
        <a:p>
          <a:endParaRPr lang="en-US"/>
        </a:p>
      </dgm:t>
    </dgm:pt>
    <dgm:pt modelId="{15FFC57A-C4F7-4C88-AD22-7654A6E876C3}">
      <dgm:prSet/>
      <dgm:spPr/>
      <dgm:t>
        <a:bodyPr/>
        <a:lstStyle/>
        <a:p>
          <a:r>
            <a:rPr lang="en-US" dirty="0"/>
            <a:t>/b/ as in big </a:t>
          </a:r>
        </a:p>
      </dgm:t>
    </dgm:pt>
    <dgm:pt modelId="{44C8BC18-6437-4E7A-991C-1CE9C28AB9C4}" type="parTrans" cxnId="{3DF73588-CC49-4388-8584-72D880942165}">
      <dgm:prSet/>
      <dgm:spPr/>
      <dgm:t>
        <a:bodyPr/>
        <a:lstStyle/>
        <a:p>
          <a:endParaRPr lang="en-US"/>
        </a:p>
      </dgm:t>
    </dgm:pt>
    <dgm:pt modelId="{C522DFDF-CD63-4170-ACFA-FED6E297E56F}" type="sibTrans" cxnId="{3DF73588-CC49-4388-8584-72D880942165}">
      <dgm:prSet/>
      <dgm:spPr/>
      <dgm:t>
        <a:bodyPr/>
        <a:lstStyle/>
        <a:p>
          <a:endParaRPr lang="en-US"/>
        </a:p>
      </dgm:t>
    </dgm:pt>
    <dgm:pt modelId="{F48CF9E8-3BF8-43C3-AD97-622430FAA386}">
      <dgm:prSet/>
      <dgm:spPr/>
      <dgm:t>
        <a:bodyPr/>
        <a:lstStyle/>
        <a:p>
          <a:r>
            <a:rPr lang="en-US"/>
            <a:t>/t/ as in tin </a:t>
          </a:r>
        </a:p>
      </dgm:t>
    </dgm:pt>
    <dgm:pt modelId="{593AEB3B-4490-4769-ABF1-6E2A5D809C73}" type="parTrans" cxnId="{999008BE-FEB7-44CB-A8B5-32CE46E96EFB}">
      <dgm:prSet/>
      <dgm:spPr/>
      <dgm:t>
        <a:bodyPr/>
        <a:lstStyle/>
        <a:p>
          <a:endParaRPr lang="en-US"/>
        </a:p>
      </dgm:t>
    </dgm:pt>
    <dgm:pt modelId="{7CCCA4EC-0F60-4DC1-A25B-38358467BD76}" type="sibTrans" cxnId="{999008BE-FEB7-44CB-A8B5-32CE46E96EFB}">
      <dgm:prSet/>
      <dgm:spPr/>
      <dgm:t>
        <a:bodyPr/>
        <a:lstStyle/>
        <a:p>
          <a:endParaRPr lang="en-US"/>
        </a:p>
      </dgm:t>
    </dgm:pt>
    <dgm:pt modelId="{476B33D5-2CD2-4374-ACDB-CD8FB290F50D}">
      <dgm:prSet/>
      <dgm:spPr/>
      <dgm:t>
        <a:bodyPr/>
        <a:lstStyle/>
        <a:p>
          <a:r>
            <a:rPr lang="en-US"/>
            <a:t>/d/ as in din </a:t>
          </a:r>
        </a:p>
      </dgm:t>
    </dgm:pt>
    <dgm:pt modelId="{36B24860-F526-4B4E-9944-103DF2FEF166}" type="parTrans" cxnId="{E7461F50-6D1B-4310-850A-5A8281B2818C}">
      <dgm:prSet/>
      <dgm:spPr/>
      <dgm:t>
        <a:bodyPr/>
        <a:lstStyle/>
        <a:p>
          <a:endParaRPr lang="en-US"/>
        </a:p>
      </dgm:t>
    </dgm:pt>
    <dgm:pt modelId="{1C30EF1B-851C-4B7B-AA88-1AB2FEDFB966}" type="sibTrans" cxnId="{E7461F50-6D1B-4310-850A-5A8281B2818C}">
      <dgm:prSet/>
      <dgm:spPr/>
      <dgm:t>
        <a:bodyPr/>
        <a:lstStyle/>
        <a:p>
          <a:endParaRPr lang="en-US"/>
        </a:p>
      </dgm:t>
    </dgm:pt>
    <dgm:pt modelId="{88155CB7-F746-424F-9FA5-30DABF008E19}">
      <dgm:prSet/>
      <dgm:spPr/>
      <dgm:t>
        <a:bodyPr/>
        <a:lstStyle/>
        <a:p>
          <a:r>
            <a:rPr lang="en-US"/>
            <a:t>/k/ as in kit </a:t>
          </a:r>
        </a:p>
      </dgm:t>
    </dgm:pt>
    <dgm:pt modelId="{90F0AC9B-713B-4EFC-955D-9F975EA11B44}" type="parTrans" cxnId="{3A9A7BBB-D241-45D5-A642-5FC8026726D7}">
      <dgm:prSet/>
      <dgm:spPr/>
      <dgm:t>
        <a:bodyPr/>
        <a:lstStyle/>
        <a:p>
          <a:endParaRPr lang="en-US"/>
        </a:p>
      </dgm:t>
    </dgm:pt>
    <dgm:pt modelId="{14935195-AF00-4B18-B0AA-7B4CF7F0FEEC}" type="sibTrans" cxnId="{3A9A7BBB-D241-45D5-A642-5FC8026726D7}">
      <dgm:prSet/>
      <dgm:spPr/>
      <dgm:t>
        <a:bodyPr/>
        <a:lstStyle/>
        <a:p>
          <a:endParaRPr lang="en-US"/>
        </a:p>
      </dgm:t>
    </dgm:pt>
    <dgm:pt modelId="{92DE4B9E-8C58-4349-9D87-69413DA2F9A7}">
      <dgm:prSet/>
      <dgm:spPr/>
      <dgm:t>
        <a:bodyPr/>
        <a:lstStyle/>
        <a:p>
          <a:r>
            <a:rPr lang="en-US"/>
            <a:t>/g/ as in give</a:t>
          </a:r>
        </a:p>
      </dgm:t>
    </dgm:pt>
    <dgm:pt modelId="{51932688-CF3E-4B35-BA11-F2D02F3B2BC3}" type="parTrans" cxnId="{88E14297-ADDA-41B1-8FAD-3CBD32FE6621}">
      <dgm:prSet/>
      <dgm:spPr/>
      <dgm:t>
        <a:bodyPr/>
        <a:lstStyle/>
        <a:p>
          <a:endParaRPr lang="en-US"/>
        </a:p>
      </dgm:t>
    </dgm:pt>
    <dgm:pt modelId="{9C8AE5CA-28F0-4B57-BF9C-8AD7824B30D6}" type="sibTrans" cxnId="{88E14297-ADDA-41B1-8FAD-3CBD32FE6621}">
      <dgm:prSet/>
      <dgm:spPr/>
      <dgm:t>
        <a:bodyPr/>
        <a:lstStyle/>
        <a:p>
          <a:endParaRPr lang="en-US"/>
        </a:p>
      </dgm:t>
    </dgm:pt>
    <dgm:pt modelId="{CCE19C1E-D68C-4228-A7AF-6499C1D34F15}">
      <dgm:prSet/>
      <dgm:spPr/>
      <dgm:t>
        <a:bodyPr/>
        <a:lstStyle/>
        <a:p>
          <a:r>
            <a:rPr lang="en-US"/>
            <a:t>/f/ as in fan</a:t>
          </a:r>
        </a:p>
      </dgm:t>
    </dgm:pt>
    <dgm:pt modelId="{56A3E184-5C41-4171-8772-3B5D6A1CE76C}" type="parTrans" cxnId="{6203AADE-B2DA-4043-B627-6F6D11E45A00}">
      <dgm:prSet/>
      <dgm:spPr/>
      <dgm:t>
        <a:bodyPr/>
        <a:lstStyle/>
        <a:p>
          <a:endParaRPr lang="en-US"/>
        </a:p>
      </dgm:t>
    </dgm:pt>
    <dgm:pt modelId="{FF19C7BB-F577-47AF-AD42-A99ACC21E232}" type="sibTrans" cxnId="{6203AADE-B2DA-4043-B627-6F6D11E45A00}">
      <dgm:prSet/>
      <dgm:spPr/>
      <dgm:t>
        <a:bodyPr/>
        <a:lstStyle/>
        <a:p>
          <a:endParaRPr lang="en-US"/>
        </a:p>
      </dgm:t>
    </dgm:pt>
    <dgm:pt modelId="{12EB4F51-4DE7-43FB-A0EC-92A69573C180}">
      <dgm:prSet/>
      <dgm:spPr/>
      <dgm:t>
        <a:bodyPr/>
        <a:lstStyle/>
        <a:p>
          <a:r>
            <a:rPr lang="en-US"/>
            <a:t>/v/ as in van</a:t>
          </a:r>
        </a:p>
      </dgm:t>
    </dgm:pt>
    <dgm:pt modelId="{6745E1BC-10AD-4558-B2DD-44A358EEBC64}" type="parTrans" cxnId="{D2DB2138-0FD7-47FE-8D1F-588D1FDFB1B2}">
      <dgm:prSet/>
      <dgm:spPr/>
      <dgm:t>
        <a:bodyPr/>
        <a:lstStyle/>
        <a:p>
          <a:endParaRPr lang="en-US"/>
        </a:p>
      </dgm:t>
    </dgm:pt>
    <dgm:pt modelId="{DE9C2BE1-A643-4A03-B706-19FBC90277B9}" type="sibTrans" cxnId="{D2DB2138-0FD7-47FE-8D1F-588D1FDFB1B2}">
      <dgm:prSet/>
      <dgm:spPr/>
      <dgm:t>
        <a:bodyPr/>
        <a:lstStyle/>
        <a:p>
          <a:endParaRPr lang="en-US"/>
        </a:p>
      </dgm:t>
    </dgm:pt>
    <dgm:pt modelId="{51C6E35D-BF52-4E55-A647-CB0357BC6E08}" type="pres">
      <dgm:prSet presAssocID="{B3DAF3A6-21A1-4C85-AAD1-2C0C1B31BF58}" presName="diagram" presStyleCnt="0">
        <dgm:presLayoutVars>
          <dgm:dir/>
          <dgm:resizeHandles val="exact"/>
        </dgm:presLayoutVars>
      </dgm:prSet>
      <dgm:spPr/>
    </dgm:pt>
    <dgm:pt modelId="{C841CF3E-07FB-4243-916F-A18FB797BC39}" type="pres">
      <dgm:prSet presAssocID="{65F9BDB7-1CC0-4B52-8301-8F81DF702025}" presName="node" presStyleLbl="node1" presStyleIdx="0" presStyleCnt="8">
        <dgm:presLayoutVars>
          <dgm:bulletEnabled val="1"/>
        </dgm:presLayoutVars>
      </dgm:prSet>
      <dgm:spPr/>
    </dgm:pt>
    <dgm:pt modelId="{C2374873-79A4-4B5C-8ED6-24BDABE7A62B}" type="pres">
      <dgm:prSet presAssocID="{EEDC4989-E6D7-4867-B1D5-9773542C6814}" presName="sibTrans" presStyleCnt="0"/>
      <dgm:spPr/>
    </dgm:pt>
    <dgm:pt modelId="{5516D495-4EF4-4674-B8CB-24C64DFCB350}" type="pres">
      <dgm:prSet presAssocID="{15FFC57A-C4F7-4C88-AD22-7654A6E876C3}" presName="node" presStyleLbl="node1" presStyleIdx="1" presStyleCnt="8">
        <dgm:presLayoutVars>
          <dgm:bulletEnabled val="1"/>
        </dgm:presLayoutVars>
      </dgm:prSet>
      <dgm:spPr/>
    </dgm:pt>
    <dgm:pt modelId="{685F2797-9CF0-49C2-A9EA-7AB28CD9A0CD}" type="pres">
      <dgm:prSet presAssocID="{C522DFDF-CD63-4170-ACFA-FED6E297E56F}" presName="sibTrans" presStyleCnt="0"/>
      <dgm:spPr/>
    </dgm:pt>
    <dgm:pt modelId="{853B77B9-C710-4B83-AE8B-9FFC6DBA063D}" type="pres">
      <dgm:prSet presAssocID="{F48CF9E8-3BF8-43C3-AD97-622430FAA386}" presName="node" presStyleLbl="node1" presStyleIdx="2" presStyleCnt="8">
        <dgm:presLayoutVars>
          <dgm:bulletEnabled val="1"/>
        </dgm:presLayoutVars>
      </dgm:prSet>
      <dgm:spPr/>
    </dgm:pt>
    <dgm:pt modelId="{87899089-25E5-4841-BD04-65048E018464}" type="pres">
      <dgm:prSet presAssocID="{7CCCA4EC-0F60-4DC1-A25B-38358467BD76}" presName="sibTrans" presStyleCnt="0"/>
      <dgm:spPr/>
    </dgm:pt>
    <dgm:pt modelId="{3F4AE701-9A82-47C1-A3CC-22EF39399467}" type="pres">
      <dgm:prSet presAssocID="{476B33D5-2CD2-4374-ACDB-CD8FB290F50D}" presName="node" presStyleLbl="node1" presStyleIdx="3" presStyleCnt="8">
        <dgm:presLayoutVars>
          <dgm:bulletEnabled val="1"/>
        </dgm:presLayoutVars>
      </dgm:prSet>
      <dgm:spPr/>
    </dgm:pt>
    <dgm:pt modelId="{34BF2CF2-759D-462B-946D-D272E984E428}" type="pres">
      <dgm:prSet presAssocID="{1C30EF1B-851C-4B7B-AA88-1AB2FEDFB966}" presName="sibTrans" presStyleCnt="0"/>
      <dgm:spPr/>
    </dgm:pt>
    <dgm:pt modelId="{5F00625A-8974-473F-941C-A40D40FC6566}" type="pres">
      <dgm:prSet presAssocID="{88155CB7-F746-424F-9FA5-30DABF008E19}" presName="node" presStyleLbl="node1" presStyleIdx="4" presStyleCnt="8">
        <dgm:presLayoutVars>
          <dgm:bulletEnabled val="1"/>
        </dgm:presLayoutVars>
      </dgm:prSet>
      <dgm:spPr/>
    </dgm:pt>
    <dgm:pt modelId="{09C78583-D497-45EC-BE3A-8A5CDB92E46B}" type="pres">
      <dgm:prSet presAssocID="{14935195-AF00-4B18-B0AA-7B4CF7F0FEEC}" presName="sibTrans" presStyleCnt="0"/>
      <dgm:spPr/>
    </dgm:pt>
    <dgm:pt modelId="{2C0DCD07-D93D-4912-8394-2E27BC31B499}" type="pres">
      <dgm:prSet presAssocID="{92DE4B9E-8C58-4349-9D87-69413DA2F9A7}" presName="node" presStyleLbl="node1" presStyleIdx="5" presStyleCnt="8">
        <dgm:presLayoutVars>
          <dgm:bulletEnabled val="1"/>
        </dgm:presLayoutVars>
      </dgm:prSet>
      <dgm:spPr/>
    </dgm:pt>
    <dgm:pt modelId="{FAE8EB8B-1C72-4025-BA7B-91F28CB94EC7}" type="pres">
      <dgm:prSet presAssocID="{9C8AE5CA-28F0-4B57-BF9C-8AD7824B30D6}" presName="sibTrans" presStyleCnt="0"/>
      <dgm:spPr/>
    </dgm:pt>
    <dgm:pt modelId="{5C48412C-19C4-4CEC-B539-4D469193B8D6}" type="pres">
      <dgm:prSet presAssocID="{CCE19C1E-D68C-4228-A7AF-6499C1D34F15}" presName="node" presStyleLbl="node1" presStyleIdx="6" presStyleCnt="8">
        <dgm:presLayoutVars>
          <dgm:bulletEnabled val="1"/>
        </dgm:presLayoutVars>
      </dgm:prSet>
      <dgm:spPr/>
    </dgm:pt>
    <dgm:pt modelId="{1F93ACE6-E65A-465B-B3D2-D7159125CC13}" type="pres">
      <dgm:prSet presAssocID="{FF19C7BB-F577-47AF-AD42-A99ACC21E232}" presName="sibTrans" presStyleCnt="0"/>
      <dgm:spPr/>
    </dgm:pt>
    <dgm:pt modelId="{D263EE3D-E5D3-40DE-ACB9-3C6E14A392E6}" type="pres">
      <dgm:prSet presAssocID="{12EB4F51-4DE7-43FB-A0EC-92A69573C180}" presName="node" presStyleLbl="node1" presStyleIdx="7" presStyleCnt="8">
        <dgm:presLayoutVars>
          <dgm:bulletEnabled val="1"/>
        </dgm:presLayoutVars>
      </dgm:prSet>
      <dgm:spPr/>
    </dgm:pt>
  </dgm:ptLst>
  <dgm:cxnLst>
    <dgm:cxn modelId="{528A341A-A5DC-4419-9CAC-42F3A40115DA}" type="presOf" srcId="{65F9BDB7-1CC0-4B52-8301-8F81DF702025}" destId="{C841CF3E-07FB-4243-916F-A18FB797BC39}" srcOrd="0" destOrd="0" presId="urn:microsoft.com/office/officeart/2005/8/layout/default"/>
    <dgm:cxn modelId="{ABE7A235-DCF5-4DCF-B5B3-826107033ED1}" type="presOf" srcId="{88155CB7-F746-424F-9FA5-30DABF008E19}" destId="{5F00625A-8974-473F-941C-A40D40FC6566}" srcOrd="0" destOrd="0" presId="urn:microsoft.com/office/officeart/2005/8/layout/default"/>
    <dgm:cxn modelId="{D2DB2138-0FD7-47FE-8D1F-588D1FDFB1B2}" srcId="{B3DAF3A6-21A1-4C85-AAD1-2C0C1B31BF58}" destId="{12EB4F51-4DE7-43FB-A0EC-92A69573C180}" srcOrd="7" destOrd="0" parTransId="{6745E1BC-10AD-4558-B2DD-44A358EEBC64}" sibTransId="{DE9C2BE1-A643-4A03-B706-19FBC90277B9}"/>
    <dgm:cxn modelId="{E7461F50-6D1B-4310-850A-5A8281B2818C}" srcId="{B3DAF3A6-21A1-4C85-AAD1-2C0C1B31BF58}" destId="{476B33D5-2CD2-4374-ACDB-CD8FB290F50D}" srcOrd="3" destOrd="0" parTransId="{36B24860-F526-4B4E-9944-103DF2FEF166}" sibTransId="{1C30EF1B-851C-4B7B-AA88-1AB2FEDFB966}"/>
    <dgm:cxn modelId="{D5E48E85-9176-44E5-B48F-60461041D9EC}" type="presOf" srcId="{92DE4B9E-8C58-4349-9D87-69413DA2F9A7}" destId="{2C0DCD07-D93D-4912-8394-2E27BC31B499}" srcOrd="0" destOrd="0" presId="urn:microsoft.com/office/officeart/2005/8/layout/default"/>
    <dgm:cxn modelId="{3DF73588-CC49-4388-8584-72D880942165}" srcId="{B3DAF3A6-21A1-4C85-AAD1-2C0C1B31BF58}" destId="{15FFC57A-C4F7-4C88-AD22-7654A6E876C3}" srcOrd="1" destOrd="0" parTransId="{44C8BC18-6437-4E7A-991C-1CE9C28AB9C4}" sibTransId="{C522DFDF-CD63-4170-ACFA-FED6E297E56F}"/>
    <dgm:cxn modelId="{9C3ED78F-BF19-4A5B-B242-255764F272B8}" type="presOf" srcId="{12EB4F51-4DE7-43FB-A0EC-92A69573C180}" destId="{D263EE3D-E5D3-40DE-ACB9-3C6E14A392E6}" srcOrd="0" destOrd="0" presId="urn:microsoft.com/office/officeart/2005/8/layout/default"/>
    <dgm:cxn modelId="{88E14297-ADDA-41B1-8FAD-3CBD32FE6621}" srcId="{B3DAF3A6-21A1-4C85-AAD1-2C0C1B31BF58}" destId="{92DE4B9E-8C58-4349-9D87-69413DA2F9A7}" srcOrd="5" destOrd="0" parTransId="{51932688-CF3E-4B35-BA11-F2D02F3B2BC3}" sibTransId="{9C8AE5CA-28F0-4B57-BF9C-8AD7824B30D6}"/>
    <dgm:cxn modelId="{9ED2929A-D711-41B4-825C-2CE72354134E}" type="presOf" srcId="{B3DAF3A6-21A1-4C85-AAD1-2C0C1B31BF58}" destId="{51C6E35D-BF52-4E55-A647-CB0357BC6E08}" srcOrd="0" destOrd="0" presId="urn:microsoft.com/office/officeart/2005/8/layout/default"/>
    <dgm:cxn modelId="{B62307A2-CC04-4721-A9B0-2E50E2288C04}" type="presOf" srcId="{F48CF9E8-3BF8-43C3-AD97-622430FAA386}" destId="{853B77B9-C710-4B83-AE8B-9FFC6DBA063D}" srcOrd="0" destOrd="0" presId="urn:microsoft.com/office/officeart/2005/8/layout/default"/>
    <dgm:cxn modelId="{A2460BAE-C8EC-4F12-9150-CAC611D00019}" type="presOf" srcId="{CCE19C1E-D68C-4228-A7AF-6499C1D34F15}" destId="{5C48412C-19C4-4CEC-B539-4D469193B8D6}" srcOrd="0" destOrd="0" presId="urn:microsoft.com/office/officeart/2005/8/layout/default"/>
    <dgm:cxn modelId="{3A9A7BBB-D241-45D5-A642-5FC8026726D7}" srcId="{B3DAF3A6-21A1-4C85-AAD1-2C0C1B31BF58}" destId="{88155CB7-F746-424F-9FA5-30DABF008E19}" srcOrd="4" destOrd="0" parTransId="{90F0AC9B-713B-4EFC-955D-9F975EA11B44}" sibTransId="{14935195-AF00-4B18-B0AA-7B4CF7F0FEEC}"/>
    <dgm:cxn modelId="{27968CBB-B700-4915-B278-9E6BECC9C2AE}" type="presOf" srcId="{15FFC57A-C4F7-4C88-AD22-7654A6E876C3}" destId="{5516D495-4EF4-4674-B8CB-24C64DFCB350}" srcOrd="0" destOrd="0" presId="urn:microsoft.com/office/officeart/2005/8/layout/default"/>
    <dgm:cxn modelId="{999008BE-FEB7-44CB-A8B5-32CE46E96EFB}" srcId="{B3DAF3A6-21A1-4C85-AAD1-2C0C1B31BF58}" destId="{F48CF9E8-3BF8-43C3-AD97-622430FAA386}" srcOrd="2" destOrd="0" parTransId="{593AEB3B-4490-4769-ABF1-6E2A5D809C73}" sibTransId="{7CCCA4EC-0F60-4DC1-A25B-38358467BD76}"/>
    <dgm:cxn modelId="{6203AADE-B2DA-4043-B627-6F6D11E45A00}" srcId="{B3DAF3A6-21A1-4C85-AAD1-2C0C1B31BF58}" destId="{CCE19C1E-D68C-4228-A7AF-6499C1D34F15}" srcOrd="6" destOrd="0" parTransId="{56A3E184-5C41-4171-8772-3B5D6A1CE76C}" sibTransId="{FF19C7BB-F577-47AF-AD42-A99ACC21E232}"/>
    <dgm:cxn modelId="{62D183F7-74DF-4028-9B9C-7495D7BEA148}" srcId="{B3DAF3A6-21A1-4C85-AAD1-2C0C1B31BF58}" destId="{65F9BDB7-1CC0-4B52-8301-8F81DF702025}" srcOrd="0" destOrd="0" parTransId="{9442002D-42A7-4BDF-852B-815A22238F75}" sibTransId="{EEDC4989-E6D7-4867-B1D5-9773542C6814}"/>
    <dgm:cxn modelId="{5F1D39FF-A37F-42F3-BFB9-91EEBBAC6E2B}" type="presOf" srcId="{476B33D5-2CD2-4374-ACDB-CD8FB290F50D}" destId="{3F4AE701-9A82-47C1-A3CC-22EF39399467}" srcOrd="0" destOrd="0" presId="urn:microsoft.com/office/officeart/2005/8/layout/default"/>
    <dgm:cxn modelId="{D2531422-8BF2-4115-BF1B-9F5617D8B409}" type="presParOf" srcId="{51C6E35D-BF52-4E55-A647-CB0357BC6E08}" destId="{C841CF3E-07FB-4243-916F-A18FB797BC39}" srcOrd="0" destOrd="0" presId="urn:microsoft.com/office/officeart/2005/8/layout/default"/>
    <dgm:cxn modelId="{7E6D4363-B2BE-4D22-8458-406744F71C10}" type="presParOf" srcId="{51C6E35D-BF52-4E55-A647-CB0357BC6E08}" destId="{C2374873-79A4-4B5C-8ED6-24BDABE7A62B}" srcOrd="1" destOrd="0" presId="urn:microsoft.com/office/officeart/2005/8/layout/default"/>
    <dgm:cxn modelId="{B0AA4CF1-2553-434B-89C6-0C3BB0EC9A3A}" type="presParOf" srcId="{51C6E35D-BF52-4E55-A647-CB0357BC6E08}" destId="{5516D495-4EF4-4674-B8CB-24C64DFCB350}" srcOrd="2" destOrd="0" presId="urn:microsoft.com/office/officeart/2005/8/layout/default"/>
    <dgm:cxn modelId="{8C133F6B-609D-4587-AFF2-68F5F64ADF48}" type="presParOf" srcId="{51C6E35D-BF52-4E55-A647-CB0357BC6E08}" destId="{685F2797-9CF0-49C2-A9EA-7AB28CD9A0CD}" srcOrd="3" destOrd="0" presId="urn:microsoft.com/office/officeart/2005/8/layout/default"/>
    <dgm:cxn modelId="{64A80512-2F74-46AF-AB92-637ED342EDB4}" type="presParOf" srcId="{51C6E35D-BF52-4E55-A647-CB0357BC6E08}" destId="{853B77B9-C710-4B83-AE8B-9FFC6DBA063D}" srcOrd="4" destOrd="0" presId="urn:microsoft.com/office/officeart/2005/8/layout/default"/>
    <dgm:cxn modelId="{8ED572DF-755E-4D59-822F-21E0A324EDA3}" type="presParOf" srcId="{51C6E35D-BF52-4E55-A647-CB0357BC6E08}" destId="{87899089-25E5-4841-BD04-65048E018464}" srcOrd="5" destOrd="0" presId="urn:microsoft.com/office/officeart/2005/8/layout/default"/>
    <dgm:cxn modelId="{50A6BFEE-658F-4C80-A57B-E1B1F75404F0}" type="presParOf" srcId="{51C6E35D-BF52-4E55-A647-CB0357BC6E08}" destId="{3F4AE701-9A82-47C1-A3CC-22EF39399467}" srcOrd="6" destOrd="0" presId="urn:microsoft.com/office/officeart/2005/8/layout/default"/>
    <dgm:cxn modelId="{A6DF9D2F-50DF-4278-8220-F5578812F2BF}" type="presParOf" srcId="{51C6E35D-BF52-4E55-A647-CB0357BC6E08}" destId="{34BF2CF2-759D-462B-946D-D272E984E428}" srcOrd="7" destOrd="0" presId="urn:microsoft.com/office/officeart/2005/8/layout/default"/>
    <dgm:cxn modelId="{DB9C04A6-EE90-4A9D-A4B9-04A2BED6EA64}" type="presParOf" srcId="{51C6E35D-BF52-4E55-A647-CB0357BC6E08}" destId="{5F00625A-8974-473F-941C-A40D40FC6566}" srcOrd="8" destOrd="0" presId="urn:microsoft.com/office/officeart/2005/8/layout/default"/>
    <dgm:cxn modelId="{578D1C0E-6578-4E24-A3A4-0999C3D5C192}" type="presParOf" srcId="{51C6E35D-BF52-4E55-A647-CB0357BC6E08}" destId="{09C78583-D497-45EC-BE3A-8A5CDB92E46B}" srcOrd="9" destOrd="0" presId="urn:microsoft.com/office/officeart/2005/8/layout/default"/>
    <dgm:cxn modelId="{B9B6D6E7-7E66-44DA-BFEE-485D28EC011B}" type="presParOf" srcId="{51C6E35D-BF52-4E55-A647-CB0357BC6E08}" destId="{2C0DCD07-D93D-4912-8394-2E27BC31B499}" srcOrd="10" destOrd="0" presId="urn:microsoft.com/office/officeart/2005/8/layout/default"/>
    <dgm:cxn modelId="{D7225D9A-EB03-4B70-B488-3F874857242E}" type="presParOf" srcId="{51C6E35D-BF52-4E55-A647-CB0357BC6E08}" destId="{FAE8EB8B-1C72-4025-BA7B-91F28CB94EC7}" srcOrd="11" destOrd="0" presId="urn:microsoft.com/office/officeart/2005/8/layout/default"/>
    <dgm:cxn modelId="{EDC85389-646D-4100-B8AC-6E7F22766B58}" type="presParOf" srcId="{51C6E35D-BF52-4E55-A647-CB0357BC6E08}" destId="{5C48412C-19C4-4CEC-B539-4D469193B8D6}" srcOrd="12" destOrd="0" presId="urn:microsoft.com/office/officeart/2005/8/layout/default"/>
    <dgm:cxn modelId="{266C61FC-A937-4B4A-B2A4-FE4D8BC69C74}" type="presParOf" srcId="{51C6E35D-BF52-4E55-A647-CB0357BC6E08}" destId="{1F93ACE6-E65A-465B-B3D2-D7159125CC13}" srcOrd="13" destOrd="0" presId="urn:microsoft.com/office/officeart/2005/8/layout/default"/>
    <dgm:cxn modelId="{98E768A6-E34E-4337-B84C-C04BF7EB95CA}" type="presParOf" srcId="{51C6E35D-BF52-4E55-A647-CB0357BC6E08}" destId="{D263EE3D-E5D3-40DE-ACB9-3C6E14A392E6}" srcOrd="1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86B123-EAAA-459E-851C-0B05F7A5663E}"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2A5F32E5-4C45-4E2E-B05D-9F2E17677AFB}">
      <dgm:prSet/>
      <dgm:spPr/>
      <dgm:t>
        <a:bodyPr/>
        <a:lstStyle/>
        <a:p>
          <a:r>
            <a:rPr lang="en-US"/>
            <a:t>/ θ/ as in thin</a:t>
          </a:r>
        </a:p>
      </dgm:t>
    </dgm:pt>
    <dgm:pt modelId="{969A3C8E-7447-4EE9-907D-6BE3B1243166}" type="parTrans" cxnId="{9F1760CA-4026-40CF-80EE-81DAB18CE872}">
      <dgm:prSet/>
      <dgm:spPr/>
      <dgm:t>
        <a:bodyPr/>
        <a:lstStyle/>
        <a:p>
          <a:endParaRPr lang="en-US"/>
        </a:p>
      </dgm:t>
    </dgm:pt>
    <dgm:pt modelId="{33E42FD1-CDEF-467B-9537-1798C87A10AA}" type="sibTrans" cxnId="{9F1760CA-4026-40CF-80EE-81DAB18CE872}">
      <dgm:prSet/>
      <dgm:spPr/>
      <dgm:t>
        <a:bodyPr/>
        <a:lstStyle/>
        <a:p>
          <a:endParaRPr lang="en-US"/>
        </a:p>
      </dgm:t>
    </dgm:pt>
    <dgm:pt modelId="{42C60EB6-8962-4EC6-B2DF-588E5D660A37}">
      <dgm:prSet/>
      <dgm:spPr/>
      <dgm:t>
        <a:bodyPr/>
        <a:lstStyle/>
        <a:p>
          <a:r>
            <a:rPr lang="en-US"/>
            <a:t>/ ð /as in that</a:t>
          </a:r>
        </a:p>
      </dgm:t>
    </dgm:pt>
    <dgm:pt modelId="{2EA973DB-CEF8-4F6D-8D82-94720F5E3112}" type="parTrans" cxnId="{8020E385-5538-4D2C-97E4-0E5A18F47852}">
      <dgm:prSet/>
      <dgm:spPr/>
      <dgm:t>
        <a:bodyPr/>
        <a:lstStyle/>
        <a:p>
          <a:endParaRPr lang="en-US"/>
        </a:p>
      </dgm:t>
    </dgm:pt>
    <dgm:pt modelId="{1674CA1B-68D9-4EA1-9BC5-046CD369C6CD}" type="sibTrans" cxnId="{8020E385-5538-4D2C-97E4-0E5A18F47852}">
      <dgm:prSet/>
      <dgm:spPr/>
      <dgm:t>
        <a:bodyPr/>
        <a:lstStyle/>
        <a:p>
          <a:endParaRPr lang="en-US"/>
        </a:p>
      </dgm:t>
    </dgm:pt>
    <dgm:pt modelId="{15153E44-3133-43E8-A536-6ED4AA118FBD}">
      <dgm:prSet/>
      <dgm:spPr/>
      <dgm:t>
        <a:bodyPr/>
        <a:lstStyle/>
        <a:p>
          <a:r>
            <a:rPr lang="en-US"/>
            <a:t>/s/ as in sin</a:t>
          </a:r>
        </a:p>
      </dgm:t>
    </dgm:pt>
    <dgm:pt modelId="{B4E023D4-98FA-4FC4-B65C-703FD4D34855}" type="parTrans" cxnId="{E237A74C-FE03-4D55-B7FD-9F0AEE28AE67}">
      <dgm:prSet/>
      <dgm:spPr/>
      <dgm:t>
        <a:bodyPr/>
        <a:lstStyle/>
        <a:p>
          <a:endParaRPr lang="en-US"/>
        </a:p>
      </dgm:t>
    </dgm:pt>
    <dgm:pt modelId="{503ACEB0-F676-414E-9AA7-9B39DD480F91}" type="sibTrans" cxnId="{E237A74C-FE03-4D55-B7FD-9F0AEE28AE67}">
      <dgm:prSet/>
      <dgm:spPr/>
      <dgm:t>
        <a:bodyPr/>
        <a:lstStyle/>
        <a:p>
          <a:endParaRPr lang="en-US"/>
        </a:p>
      </dgm:t>
    </dgm:pt>
    <dgm:pt modelId="{2703BBAA-D0BA-45AD-8812-21DE91981BAD}">
      <dgm:prSet/>
      <dgm:spPr/>
      <dgm:t>
        <a:bodyPr/>
        <a:lstStyle/>
        <a:p>
          <a:r>
            <a:rPr lang="en-US"/>
            <a:t>/z/ as in zip </a:t>
          </a:r>
        </a:p>
      </dgm:t>
    </dgm:pt>
    <dgm:pt modelId="{16468971-7FD9-42C9-BCEF-D8264A563FE8}" type="parTrans" cxnId="{A4F69A28-FA93-495B-B668-DFE25134B15B}">
      <dgm:prSet/>
      <dgm:spPr/>
      <dgm:t>
        <a:bodyPr/>
        <a:lstStyle/>
        <a:p>
          <a:endParaRPr lang="en-US"/>
        </a:p>
      </dgm:t>
    </dgm:pt>
    <dgm:pt modelId="{6DB9E96E-2DBD-4471-86F0-52BD0D22F3EC}" type="sibTrans" cxnId="{A4F69A28-FA93-495B-B668-DFE25134B15B}">
      <dgm:prSet/>
      <dgm:spPr/>
      <dgm:t>
        <a:bodyPr/>
        <a:lstStyle/>
        <a:p>
          <a:endParaRPr lang="en-US"/>
        </a:p>
      </dgm:t>
    </dgm:pt>
    <dgm:pt modelId="{200BCA23-00EF-4DAB-9A2A-41DB33FD4D9B}">
      <dgm:prSet/>
      <dgm:spPr/>
      <dgm:t>
        <a:bodyPr/>
        <a:lstStyle/>
        <a:p>
          <a:r>
            <a:rPr lang="en-US"/>
            <a:t>/ ʃ / as in ship </a:t>
          </a:r>
        </a:p>
      </dgm:t>
    </dgm:pt>
    <dgm:pt modelId="{10F83066-A708-41D2-A6E1-B13D42DE6F86}" type="parTrans" cxnId="{460ADACC-AFD1-4881-89DC-A6EDBC29133B}">
      <dgm:prSet/>
      <dgm:spPr/>
      <dgm:t>
        <a:bodyPr/>
        <a:lstStyle/>
        <a:p>
          <a:endParaRPr lang="en-US"/>
        </a:p>
      </dgm:t>
    </dgm:pt>
    <dgm:pt modelId="{03BB391A-2FDC-4D13-B55A-225C3828510A}" type="sibTrans" cxnId="{460ADACC-AFD1-4881-89DC-A6EDBC29133B}">
      <dgm:prSet/>
      <dgm:spPr/>
      <dgm:t>
        <a:bodyPr/>
        <a:lstStyle/>
        <a:p>
          <a:endParaRPr lang="en-US"/>
        </a:p>
      </dgm:t>
    </dgm:pt>
    <dgm:pt modelId="{4261F702-EE0E-4548-8E84-22D8A753C887}">
      <dgm:prSet/>
      <dgm:spPr/>
      <dgm:t>
        <a:bodyPr/>
        <a:lstStyle/>
        <a:p>
          <a:r>
            <a:rPr lang="en-US"/>
            <a:t>/ ʒ / as in pleasure </a:t>
          </a:r>
        </a:p>
      </dgm:t>
    </dgm:pt>
    <dgm:pt modelId="{0B8E1F4B-7F7D-440F-8613-3CC1FF6AFD91}" type="parTrans" cxnId="{328199A9-8062-421C-9644-F9239EF4195E}">
      <dgm:prSet/>
      <dgm:spPr/>
      <dgm:t>
        <a:bodyPr/>
        <a:lstStyle/>
        <a:p>
          <a:endParaRPr lang="en-US"/>
        </a:p>
      </dgm:t>
    </dgm:pt>
    <dgm:pt modelId="{4865D6FC-E097-4D71-96C2-1855A9997304}" type="sibTrans" cxnId="{328199A9-8062-421C-9644-F9239EF4195E}">
      <dgm:prSet/>
      <dgm:spPr/>
      <dgm:t>
        <a:bodyPr/>
        <a:lstStyle/>
        <a:p>
          <a:endParaRPr lang="en-US"/>
        </a:p>
      </dgm:t>
    </dgm:pt>
    <dgm:pt modelId="{78E525AC-13C9-4952-BF7C-02E4C8535647}">
      <dgm:prSet/>
      <dgm:spPr/>
      <dgm:t>
        <a:bodyPr/>
        <a:lstStyle/>
        <a:p>
          <a:r>
            <a:rPr lang="en-US"/>
            <a:t>/h/ as in hat</a:t>
          </a:r>
        </a:p>
      </dgm:t>
    </dgm:pt>
    <dgm:pt modelId="{0A22EA6F-3378-4215-AE7C-84908DC403D5}" type="parTrans" cxnId="{769DF0B0-E4B8-4AB1-AFC4-7F13F12712A2}">
      <dgm:prSet/>
      <dgm:spPr/>
      <dgm:t>
        <a:bodyPr/>
        <a:lstStyle/>
        <a:p>
          <a:endParaRPr lang="en-US"/>
        </a:p>
      </dgm:t>
    </dgm:pt>
    <dgm:pt modelId="{6FF519DC-4D73-409A-B9DA-943EA6786220}" type="sibTrans" cxnId="{769DF0B0-E4B8-4AB1-AFC4-7F13F12712A2}">
      <dgm:prSet/>
      <dgm:spPr/>
      <dgm:t>
        <a:bodyPr/>
        <a:lstStyle/>
        <a:p>
          <a:endParaRPr lang="en-US"/>
        </a:p>
      </dgm:t>
    </dgm:pt>
    <dgm:pt modelId="{C314E9DD-BDCE-4E48-9D91-E16669A399A1}">
      <dgm:prSet/>
      <dgm:spPr/>
      <dgm:t>
        <a:bodyPr/>
        <a:lstStyle/>
        <a:p>
          <a:r>
            <a:rPr lang="en-US"/>
            <a:t>/ ʧ /as in chat</a:t>
          </a:r>
        </a:p>
      </dgm:t>
    </dgm:pt>
    <dgm:pt modelId="{428B06BB-8B42-426E-95F2-D44FC664CFFD}" type="parTrans" cxnId="{700D2098-6EC5-4150-B3B2-B8755CA16A64}">
      <dgm:prSet/>
      <dgm:spPr/>
      <dgm:t>
        <a:bodyPr/>
        <a:lstStyle/>
        <a:p>
          <a:endParaRPr lang="en-US"/>
        </a:p>
      </dgm:t>
    </dgm:pt>
    <dgm:pt modelId="{4FB07491-3A70-4D63-9DA5-925B3C77159E}" type="sibTrans" cxnId="{700D2098-6EC5-4150-B3B2-B8755CA16A64}">
      <dgm:prSet/>
      <dgm:spPr/>
      <dgm:t>
        <a:bodyPr/>
        <a:lstStyle/>
        <a:p>
          <a:endParaRPr lang="en-US"/>
        </a:p>
      </dgm:t>
    </dgm:pt>
    <dgm:pt modelId="{5BD9B0D9-4BB3-4DB2-B69C-2209E9C360B5}" type="pres">
      <dgm:prSet presAssocID="{BB86B123-EAAA-459E-851C-0B05F7A5663E}" presName="diagram" presStyleCnt="0">
        <dgm:presLayoutVars>
          <dgm:dir/>
          <dgm:resizeHandles val="exact"/>
        </dgm:presLayoutVars>
      </dgm:prSet>
      <dgm:spPr/>
    </dgm:pt>
    <dgm:pt modelId="{C224DC72-AB25-4426-A378-EB7C2E4E1A6B}" type="pres">
      <dgm:prSet presAssocID="{2A5F32E5-4C45-4E2E-B05D-9F2E17677AFB}" presName="node" presStyleLbl="node1" presStyleIdx="0" presStyleCnt="8">
        <dgm:presLayoutVars>
          <dgm:bulletEnabled val="1"/>
        </dgm:presLayoutVars>
      </dgm:prSet>
      <dgm:spPr/>
    </dgm:pt>
    <dgm:pt modelId="{E19B93DB-6E07-40C4-9245-141391C423F7}" type="pres">
      <dgm:prSet presAssocID="{33E42FD1-CDEF-467B-9537-1798C87A10AA}" presName="sibTrans" presStyleCnt="0"/>
      <dgm:spPr/>
    </dgm:pt>
    <dgm:pt modelId="{48208094-53E7-47A7-9E6B-E82573916468}" type="pres">
      <dgm:prSet presAssocID="{42C60EB6-8962-4EC6-B2DF-588E5D660A37}" presName="node" presStyleLbl="node1" presStyleIdx="1" presStyleCnt="8">
        <dgm:presLayoutVars>
          <dgm:bulletEnabled val="1"/>
        </dgm:presLayoutVars>
      </dgm:prSet>
      <dgm:spPr/>
    </dgm:pt>
    <dgm:pt modelId="{EE46645A-B22F-46C3-8BE2-3836A0864438}" type="pres">
      <dgm:prSet presAssocID="{1674CA1B-68D9-4EA1-9BC5-046CD369C6CD}" presName="sibTrans" presStyleCnt="0"/>
      <dgm:spPr/>
    </dgm:pt>
    <dgm:pt modelId="{B0666B94-F9C0-4D4D-968F-22C4CB2D6699}" type="pres">
      <dgm:prSet presAssocID="{15153E44-3133-43E8-A536-6ED4AA118FBD}" presName="node" presStyleLbl="node1" presStyleIdx="2" presStyleCnt="8">
        <dgm:presLayoutVars>
          <dgm:bulletEnabled val="1"/>
        </dgm:presLayoutVars>
      </dgm:prSet>
      <dgm:spPr/>
    </dgm:pt>
    <dgm:pt modelId="{D2383A7A-3D0A-4EA5-A700-1B6017F21EF2}" type="pres">
      <dgm:prSet presAssocID="{503ACEB0-F676-414E-9AA7-9B39DD480F91}" presName="sibTrans" presStyleCnt="0"/>
      <dgm:spPr/>
    </dgm:pt>
    <dgm:pt modelId="{1AC9BAD8-F4E4-4D06-B733-3841BE45291A}" type="pres">
      <dgm:prSet presAssocID="{2703BBAA-D0BA-45AD-8812-21DE91981BAD}" presName="node" presStyleLbl="node1" presStyleIdx="3" presStyleCnt="8">
        <dgm:presLayoutVars>
          <dgm:bulletEnabled val="1"/>
        </dgm:presLayoutVars>
      </dgm:prSet>
      <dgm:spPr/>
    </dgm:pt>
    <dgm:pt modelId="{98B2A390-E897-43B0-A431-C3B3D2975F9D}" type="pres">
      <dgm:prSet presAssocID="{6DB9E96E-2DBD-4471-86F0-52BD0D22F3EC}" presName="sibTrans" presStyleCnt="0"/>
      <dgm:spPr/>
    </dgm:pt>
    <dgm:pt modelId="{9D098582-67F7-4AC6-9176-02392216E675}" type="pres">
      <dgm:prSet presAssocID="{200BCA23-00EF-4DAB-9A2A-41DB33FD4D9B}" presName="node" presStyleLbl="node1" presStyleIdx="4" presStyleCnt="8">
        <dgm:presLayoutVars>
          <dgm:bulletEnabled val="1"/>
        </dgm:presLayoutVars>
      </dgm:prSet>
      <dgm:spPr/>
    </dgm:pt>
    <dgm:pt modelId="{F3AE41EA-38DE-43B9-ACD9-28F891201D36}" type="pres">
      <dgm:prSet presAssocID="{03BB391A-2FDC-4D13-B55A-225C3828510A}" presName="sibTrans" presStyleCnt="0"/>
      <dgm:spPr/>
    </dgm:pt>
    <dgm:pt modelId="{4F04FFFA-FFA3-4BEE-BA4B-4813655CEC64}" type="pres">
      <dgm:prSet presAssocID="{4261F702-EE0E-4548-8E84-22D8A753C887}" presName="node" presStyleLbl="node1" presStyleIdx="5" presStyleCnt="8">
        <dgm:presLayoutVars>
          <dgm:bulletEnabled val="1"/>
        </dgm:presLayoutVars>
      </dgm:prSet>
      <dgm:spPr/>
    </dgm:pt>
    <dgm:pt modelId="{1C40CF2E-6F85-47C8-AC34-D18F13CE0445}" type="pres">
      <dgm:prSet presAssocID="{4865D6FC-E097-4D71-96C2-1855A9997304}" presName="sibTrans" presStyleCnt="0"/>
      <dgm:spPr/>
    </dgm:pt>
    <dgm:pt modelId="{C2DEED24-D0B5-49E0-9387-A9DC498B787D}" type="pres">
      <dgm:prSet presAssocID="{78E525AC-13C9-4952-BF7C-02E4C8535647}" presName="node" presStyleLbl="node1" presStyleIdx="6" presStyleCnt="8">
        <dgm:presLayoutVars>
          <dgm:bulletEnabled val="1"/>
        </dgm:presLayoutVars>
      </dgm:prSet>
      <dgm:spPr/>
    </dgm:pt>
    <dgm:pt modelId="{863ADB48-F3D8-4D6C-A0B5-D8CF492CC243}" type="pres">
      <dgm:prSet presAssocID="{6FF519DC-4D73-409A-B9DA-943EA6786220}" presName="sibTrans" presStyleCnt="0"/>
      <dgm:spPr/>
    </dgm:pt>
    <dgm:pt modelId="{4EB34D59-8251-43E4-8187-FAB67301CED6}" type="pres">
      <dgm:prSet presAssocID="{C314E9DD-BDCE-4E48-9D91-E16669A399A1}" presName="node" presStyleLbl="node1" presStyleIdx="7" presStyleCnt="8">
        <dgm:presLayoutVars>
          <dgm:bulletEnabled val="1"/>
        </dgm:presLayoutVars>
      </dgm:prSet>
      <dgm:spPr/>
    </dgm:pt>
  </dgm:ptLst>
  <dgm:cxnLst>
    <dgm:cxn modelId="{6D93AD0D-3A3B-409F-9C57-79168628FB65}" type="presOf" srcId="{BB86B123-EAAA-459E-851C-0B05F7A5663E}" destId="{5BD9B0D9-4BB3-4DB2-B69C-2209E9C360B5}" srcOrd="0" destOrd="0" presId="urn:microsoft.com/office/officeart/2005/8/layout/default"/>
    <dgm:cxn modelId="{AB714F28-26A6-4262-A0BC-350A07988C8E}" type="presOf" srcId="{2703BBAA-D0BA-45AD-8812-21DE91981BAD}" destId="{1AC9BAD8-F4E4-4D06-B733-3841BE45291A}" srcOrd="0" destOrd="0" presId="urn:microsoft.com/office/officeart/2005/8/layout/default"/>
    <dgm:cxn modelId="{A4F69A28-FA93-495B-B668-DFE25134B15B}" srcId="{BB86B123-EAAA-459E-851C-0B05F7A5663E}" destId="{2703BBAA-D0BA-45AD-8812-21DE91981BAD}" srcOrd="3" destOrd="0" parTransId="{16468971-7FD9-42C9-BCEF-D8264A563FE8}" sibTransId="{6DB9E96E-2DBD-4471-86F0-52BD0D22F3EC}"/>
    <dgm:cxn modelId="{D8240A3C-4D10-4118-9B09-60CA2299FF23}" type="presOf" srcId="{42C60EB6-8962-4EC6-B2DF-588E5D660A37}" destId="{48208094-53E7-47A7-9E6B-E82573916468}" srcOrd="0" destOrd="0" presId="urn:microsoft.com/office/officeart/2005/8/layout/default"/>
    <dgm:cxn modelId="{E237A74C-FE03-4D55-B7FD-9F0AEE28AE67}" srcId="{BB86B123-EAAA-459E-851C-0B05F7A5663E}" destId="{15153E44-3133-43E8-A536-6ED4AA118FBD}" srcOrd="2" destOrd="0" parTransId="{B4E023D4-98FA-4FC4-B65C-703FD4D34855}" sibTransId="{503ACEB0-F676-414E-9AA7-9B39DD480F91}"/>
    <dgm:cxn modelId="{A52B0E7F-2B24-4AAE-94BB-9AEE977CF4F2}" type="presOf" srcId="{4261F702-EE0E-4548-8E84-22D8A753C887}" destId="{4F04FFFA-FFA3-4BEE-BA4B-4813655CEC64}" srcOrd="0" destOrd="0" presId="urn:microsoft.com/office/officeart/2005/8/layout/default"/>
    <dgm:cxn modelId="{8020E385-5538-4D2C-97E4-0E5A18F47852}" srcId="{BB86B123-EAAA-459E-851C-0B05F7A5663E}" destId="{42C60EB6-8962-4EC6-B2DF-588E5D660A37}" srcOrd="1" destOrd="0" parTransId="{2EA973DB-CEF8-4F6D-8D82-94720F5E3112}" sibTransId="{1674CA1B-68D9-4EA1-9BC5-046CD369C6CD}"/>
    <dgm:cxn modelId="{700D2098-6EC5-4150-B3B2-B8755CA16A64}" srcId="{BB86B123-EAAA-459E-851C-0B05F7A5663E}" destId="{C314E9DD-BDCE-4E48-9D91-E16669A399A1}" srcOrd="7" destOrd="0" parTransId="{428B06BB-8B42-426E-95F2-D44FC664CFFD}" sibTransId="{4FB07491-3A70-4D63-9DA5-925B3C77159E}"/>
    <dgm:cxn modelId="{C971459D-F4A7-48C3-9D40-06234DA2DA49}" type="presOf" srcId="{C314E9DD-BDCE-4E48-9D91-E16669A399A1}" destId="{4EB34D59-8251-43E4-8187-FAB67301CED6}" srcOrd="0" destOrd="0" presId="urn:microsoft.com/office/officeart/2005/8/layout/default"/>
    <dgm:cxn modelId="{0DD03CA0-41D1-4B9E-B726-3EE17069318B}" type="presOf" srcId="{2A5F32E5-4C45-4E2E-B05D-9F2E17677AFB}" destId="{C224DC72-AB25-4426-A378-EB7C2E4E1A6B}" srcOrd="0" destOrd="0" presId="urn:microsoft.com/office/officeart/2005/8/layout/default"/>
    <dgm:cxn modelId="{3882F6A6-ED0E-4922-A9CE-203F1F390EC7}" type="presOf" srcId="{200BCA23-00EF-4DAB-9A2A-41DB33FD4D9B}" destId="{9D098582-67F7-4AC6-9176-02392216E675}" srcOrd="0" destOrd="0" presId="urn:microsoft.com/office/officeart/2005/8/layout/default"/>
    <dgm:cxn modelId="{328199A9-8062-421C-9644-F9239EF4195E}" srcId="{BB86B123-EAAA-459E-851C-0B05F7A5663E}" destId="{4261F702-EE0E-4548-8E84-22D8A753C887}" srcOrd="5" destOrd="0" parTransId="{0B8E1F4B-7F7D-440F-8613-3CC1FF6AFD91}" sibTransId="{4865D6FC-E097-4D71-96C2-1855A9997304}"/>
    <dgm:cxn modelId="{769DF0B0-E4B8-4AB1-AFC4-7F13F12712A2}" srcId="{BB86B123-EAAA-459E-851C-0B05F7A5663E}" destId="{78E525AC-13C9-4952-BF7C-02E4C8535647}" srcOrd="6" destOrd="0" parTransId="{0A22EA6F-3378-4215-AE7C-84908DC403D5}" sibTransId="{6FF519DC-4D73-409A-B9DA-943EA6786220}"/>
    <dgm:cxn modelId="{5DDDB4C4-3D82-43A8-BA90-58B239D4A40E}" type="presOf" srcId="{78E525AC-13C9-4952-BF7C-02E4C8535647}" destId="{C2DEED24-D0B5-49E0-9387-A9DC498B787D}" srcOrd="0" destOrd="0" presId="urn:microsoft.com/office/officeart/2005/8/layout/default"/>
    <dgm:cxn modelId="{9F1760CA-4026-40CF-80EE-81DAB18CE872}" srcId="{BB86B123-EAAA-459E-851C-0B05F7A5663E}" destId="{2A5F32E5-4C45-4E2E-B05D-9F2E17677AFB}" srcOrd="0" destOrd="0" parTransId="{969A3C8E-7447-4EE9-907D-6BE3B1243166}" sibTransId="{33E42FD1-CDEF-467B-9537-1798C87A10AA}"/>
    <dgm:cxn modelId="{460ADACC-AFD1-4881-89DC-A6EDBC29133B}" srcId="{BB86B123-EAAA-459E-851C-0B05F7A5663E}" destId="{200BCA23-00EF-4DAB-9A2A-41DB33FD4D9B}" srcOrd="4" destOrd="0" parTransId="{10F83066-A708-41D2-A6E1-B13D42DE6F86}" sibTransId="{03BB391A-2FDC-4D13-B55A-225C3828510A}"/>
    <dgm:cxn modelId="{F315F7F8-2043-4BEC-A80E-A928C3BFD45B}" type="presOf" srcId="{15153E44-3133-43E8-A536-6ED4AA118FBD}" destId="{B0666B94-F9C0-4D4D-968F-22C4CB2D6699}" srcOrd="0" destOrd="0" presId="urn:microsoft.com/office/officeart/2005/8/layout/default"/>
    <dgm:cxn modelId="{0AAA99AE-C785-42EC-9975-35130F6FD9C0}" type="presParOf" srcId="{5BD9B0D9-4BB3-4DB2-B69C-2209E9C360B5}" destId="{C224DC72-AB25-4426-A378-EB7C2E4E1A6B}" srcOrd="0" destOrd="0" presId="urn:microsoft.com/office/officeart/2005/8/layout/default"/>
    <dgm:cxn modelId="{7D4FB0A4-D7D0-4749-ACC6-73CFEB4D6076}" type="presParOf" srcId="{5BD9B0D9-4BB3-4DB2-B69C-2209E9C360B5}" destId="{E19B93DB-6E07-40C4-9245-141391C423F7}" srcOrd="1" destOrd="0" presId="urn:microsoft.com/office/officeart/2005/8/layout/default"/>
    <dgm:cxn modelId="{8B88081F-FC06-42E7-B6E3-C908041BE201}" type="presParOf" srcId="{5BD9B0D9-4BB3-4DB2-B69C-2209E9C360B5}" destId="{48208094-53E7-47A7-9E6B-E82573916468}" srcOrd="2" destOrd="0" presId="urn:microsoft.com/office/officeart/2005/8/layout/default"/>
    <dgm:cxn modelId="{D2F09C23-B4AC-4ED9-BDB0-1B331AB32337}" type="presParOf" srcId="{5BD9B0D9-4BB3-4DB2-B69C-2209E9C360B5}" destId="{EE46645A-B22F-46C3-8BE2-3836A0864438}" srcOrd="3" destOrd="0" presId="urn:microsoft.com/office/officeart/2005/8/layout/default"/>
    <dgm:cxn modelId="{FF67873E-C14B-4710-8715-71C37939C1CA}" type="presParOf" srcId="{5BD9B0D9-4BB3-4DB2-B69C-2209E9C360B5}" destId="{B0666B94-F9C0-4D4D-968F-22C4CB2D6699}" srcOrd="4" destOrd="0" presId="urn:microsoft.com/office/officeart/2005/8/layout/default"/>
    <dgm:cxn modelId="{F2F7F4E0-B855-403F-BEC0-7904ECA8AEC1}" type="presParOf" srcId="{5BD9B0D9-4BB3-4DB2-B69C-2209E9C360B5}" destId="{D2383A7A-3D0A-4EA5-A700-1B6017F21EF2}" srcOrd="5" destOrd="0" presId="urn:microsoft.com/office/officeart/2005/8/layout/default"/>
    <dgm:cxn modelId="{4862932A-D511-4990-9587-E30DEA12690D}" type="presParOf" srcId="{5BD9B0D9-4BB3-4DB2-B69C-2209E9C360B5}" destId="{1AC9BAD8-F4E4-4D06-B733-3841BE45291A}" srcOrd="6" destOrd="0" presId="urn:microsoft.com/office/officeart/2005/8/layout/default"/>
    <dgm:cxn modelId="{F5912FD7-CFE8-47A2-9004-200B7B142E79}" type="presParOf" srcId="{5BD9B0D9-4BB3-4DB2-B69C-2209E9C360B5}" destId="{98B2A390-E897-43B0-A431-C3B3D2975F9D}" srcOrd="7" destOrd="0" presId="urn:microsoft.com/office/officeart/2005/8/layout/default"/>
    <dgm:cxn modelId="{C2D15C1E-AD97-42F5-95B7-46F96BEDF832}" type="presParOf" srcId="{5BD9B0D9-4BB3-4DB2-B69C-2209E9C360B5}" destId="{9D098582-67F7-4AC6-9176-02392216E675}" srcOrd="8" destOrd="0" presId="urn:microsoft.com/office/officeart/2005/8/layout/default"/>
    <dgm:cxn modelId="{8B2AAFDA-7D8D-4D15-AABB-43683BCBB000}" type="presParOf" srcId="{5BD9B0D9-4BB3-4DB2-B69C-2209E9C360B5}" destId="{F3AE41EA-38DE-43B9-ACD9-28F891201D36}" srcOrd="9" destOrd="0" presId="urn:microsoft.com/office/officeart/2005/8/layout/default"/>
    <dgm:cxn modelId="{ADA229FA-D886-450A-9EAC-ADCC834B9C30}" type="presParOf" srcId="{5BD9B0D9-4BB3-4DB2-B69C-2209E9C360B5}" destId="{4F04FFFA-FFA3-4BEE-BA4B-4813655CEC64}" srcOrd="10" destOrd="0" presId="urn:microsoft.com/office/officeart/2005/8/layout/default"/>
    <dgm:cxn modelId="{D6C50163-AC0C-4E6A-8159-8ABD6C354EE5}" type="presParOf" srcId="{5BD9B0D9-4BB3-4DB2-B69C-2209E9C360B5}" destId="{1C40CF2E-6F85-47C8-AC34-D18F13CE0445}" srcOrd="11" destOrd="0" presId="urn:microsoft.com/office/officeart/2005/8/layout/default"/>
    <dgm:cxn modelId="{91A4F7D1-ADA3-4C93-88F7-2ED478D933E0}" type="presParOf" srcId="{5BD9B0D9-4BB3-4DB2-B69C-2209E9C360B5}" destId="{C2DEED24-D0B5-49E0-9387-A9DC498B787D}" srcOrd="12" destOrd="0" presId="urn:microsoft.com/office/officeart/2005/8/layout/default"/>
    <dgm:cxn modelId="{E2FF1522-3532-48C5-A64C-0CC5850D3D20}" type="presParOf" srcId="{5BD9B0D9-4BB3-4DB2-B69C-2209E9C360B5}" destId="{863ADB48-F3D8-4D6C-A0B5-D8CF492CC243}" srcOrd="13" destOrd="0" presId="urn:microsoft.com/office/officeart/2005/8/layout/default"/>
    <dgm:cxn modelId="{34D02860-EF8E-43FA-8D00-B593EB40CF8B}" type="presParOf" srcId="{5BD9B0D9-4BB3-4DB2-B69C-2209E9C360B5}" destId="{4EB34D59-8251-43E4-8187-FAB67301CED6}"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3404C40-1EEF-4A0B-8526-7DEE481F486E}"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42D5D9C9-70E2-42B3-A91F-4BE2409E6BC1}">
      <dgm:prSet/>
      <dgm:spPr/>
      <dgm:t>
        <a:bodyPr/>
        <a:lstStyle/>
        <a:p>
          <a:r>
            <a:rPr lang="en-US"/>
            <a:t>/ ʤ/ as in jug </a:t>
          </a:r>
        </a:p>
      </dgm:t>
    </dgm:pt>
    <dgm:pt modelId="{2FAEA46B-A021-498B-A9F5-61967A86E8FF}" type="parTrans" cxnId="{91A0E208-05BE-4315-B676-5C7D68766999}">
      <dgm:prSet/>
      <dgm:spPr/>
      <dgm:t>
        <a:bodyPr/>
        <a:lstStyle/>
        <a:p>
          <a:endParaRPr lang="en-US"/>
        </a:p>
      </dgm:t>
    </dgm:pt>
    <dgm:pt modelId="{C8168F10-A614-4210-8610-A247F6E1322D}" type="sibTrans" cxnId="{91A0E208-05BE-4315-B676-5C7D68766999}">
      <dgm:prSet/>
      <dgm:spPr/>
      <dgm:t>
        <a:bodyPr/>
        <a:lstStyle/>
        <a:p>
          <a:endParaRPr lang="en-US"/>
        </a:p>
      </dgm:t>
    </dgm:pt>
    <dgm:pt modelId="{8E201251-7918-404B-A425-A07D1D2E743E}">
      <dgm:prSet/>
      <dgm:spPr/>
      <dgm:t>
        <a:bodyPr/>
        <a:lstStyle/>
        <a:p>
          <a:r>
            <a:rPr lang="en-US"/>
            <a:t>/m/ as in man</a:t>
          </a:r>
        </a:p>
      </dgm:t>
    </dgm:pt>
    <dgm:pt modelId="{32BF1153-EF34-4CBC-8D3F-3B568E57FF9B}" type="parTrans" cxnId="{E0854942-2149-46A9-84C8-CDB30EE90BCD}">
      <dgm:prSet/>
      <dgm:spPr/>
      <dgm:t>
        <a:bodyPr/>
        <a:lstStyle/>
        <a:p>
          <a:endParaRPr lang="en-US"/>
        </a:p>
      </dgm:t>
    </dgm:pt>
    <dgm:pt modelId="{D4A76F9C-D528-45FE-82EE-A9378923E6C0}" type="sibTrans" cxnId="{E0854942-2149-46A9-84C8-CDB30EE90BCD}">
      <dgm:prSet/>
      <dgm:spPr/>
      <dgm:t>
        <a:bodyPr/>
        <a:lstStyle/>
        <a:p>
          <a:endParaRPr lang="en-US"/>
        </a:p>
      </dgm:t>
    </dgm:pt>
    <dgm:pt modelId="{CD99FC3B-5278-46D7-81E1-83142AA6D3C0}">
      <dgm:prSet/>
      <dgm:spPr/>
      <dgm:t>
        <a:bodyPr/>
        <a:lstStyle/>
        <a:p>
          <a:r>
            <a:rPr lang="en-US"/>
            <a:t>/n/ as in name </a:t>
          </a:r>
        </a:p>
      </dgm:t>
    </dgm:pt>
    <dgm:pt modelId="{A4B465F7-DA4E-4F89-9EEF-20E65C006C87}" type="parTrans" cxnId="{CDF1E4D8-4EBC-4297-B89D-145C76345C90}">
      <dgm:prSet/>
      <dgm:spPr/>
      <dgm:t>
        <a:bodyPr/>
        <a:lstStyle/>
        <a:p>
          <a:endParaRPr lang="en-US"/>
        </a:p>
      </dgm:t>
    </dgm:pt>
    <dgm:pt modelId="{5460C77C-30A8-42F5-8F56-0AD796C8EF65}" type="sibTrans" cxnId="{CDF1E4D8-4EBC-4297-B89D-145C76345C90}">
      <dgm:prSet/>
      <dgm:spPr/>
      <dgm:t>
        <a:bodyPr/>
        <a:lstStyle/>
        <a:p>
          <a:endParaRPr lang="en-US"/>
        </a:p>
      </dgm:t>
    </dgm:pt>
    <dgm:pt modelId="{9B2553C8-AA5D-46D2-8AAE-3095E4E0CD1A}">
      <dgm:prSet/>
      <dgm:spPr/>
      <dgm:t>
        <a:bodyPr/>
        <a:lstStyle/>
        <a:p>
          <a:r>
            <a:rPr lang="en-US"/>
            <a:t>/ ŋ / as in ink</a:t>
          </a:r>
        </a:p>
      </dgm:t>
    </dgm:pt>
    <dgm:pt modelId="{A8BA3486-1556-4D47-AB5D-8BD1F703113A}" type="parTrans" cxnId="{AE776038-71A1-47F3-A9D2-42A897C8AF1C}">
      <dgm:prSet/>
      <dgm:spPr/>
      <dgm:t>
        <a:bodyPr/>
        <a:lstStyle/>
        <a:p>
          <a:endParaRPr lang="en-US"/>
        </a:p>
      </dgm:t>
    </dgm:pt>
    <dgm:pt modelId="{C24754F7-3560-43CF-B8E3-2C0723C58A7F}" type="sibTrans" cxnId="{AE776038-71A1-47F3-A9D2-42A897C8AF1C}">
      <dgm:prSet/>
      <dgm:spPr/>
      <dgm:t>
        <a:bodyPr/>
        <a:lstStyle/>
        <a:p>
          <a:endParaRPr lang="en-US"/>
        </a:p>
      </dgm:t>
    </dgm:pt>
    <dgm:pt modelId="{9242D8F6-46C5-4F4C-8C1E-6C94DCA4DDE7}">
      <dgm:prSet/>
      <dgm:spPr/>
      <dgm:t>
        <a:bodyPr/>
        <a:lstStyle/>
        <a:p>
          <a:r>
            <a:rPr lang="en-US"/>
            <a:t>/j/ as in you </a:t>
          </a:r>
        </a:p>
      </dgm:t>
    </dgm:pt>
    <dgm:pt modelId="{3895241D-FF40-4B2B-AB45-48587D1A6276}" type="parTrans" cxnId="{E67EC013-3999-46EF-8446-6342B3E3643C}">
      <dgm:prSet/>
      <dgm:spPr/>
      <dgm:t>
        <a:bodyPr/>
        <a:lstStyle/>
        <a:p>
          <a:endParaRPr lang="en-US"/>
        </a:p>
      </dgm:t>
    </dgm:pt>
    <dgm:pt modelId="{F1DD6347-5780-404E-BF55-58A8A7D9307C}" type="sibTrans" cxnId="{E67EC013-3999-46EF-8446-6342B3E3643C}">
      <dgm:prSet/>
      <dgm:spPr/>
      <dgm:t>
        <a:bodyPr/>
        <a:lstStyle/>
        <a:p>
          <a:endParaRPr lang="en-US"/>
        </a:p>
      </dgm:t>
    </dgm:pt>
    <dgm:pt modelId="{2F5FE566-5C68-46F4-A826-A30B382460D0}">
      <dgm:prSet/>
      <dgm:spPr/>
      <dgm:t>
        <a:bodyPr/>
        <a:lstStyle/>
        <a:p>
          <a:r>
            <a:rPr lang="en-US"/>
            <a:t>/w/ as in what</a:t>
          </a:r>
        </a:p>
      </dgm:t>
    </dgm:pt>
    <dgm:pt modelId="{D41DCB8F-4CE3-47B9-B3DC-E219A7CFC044}" type="parTrans" cxnId="{498311F2-8D38-4539-96C6-6FC06CC0FA0A}">
      <dgm:prSet/>
      <dgm:spPr/>
      <dgm:t>
        <a:bodyPr/>
        <a:lstStyle/>
        <a:p>
          <a:endParaRPr lang="en-US"/>
        </a:p>
      </dgm:t>
    </dgm:pt>
    <dgm:pt modelId="{78BDD7EA-E70A-461D-A3EE-81CEEFDBB693}" type="sibTrans" cxnId="{498311F2-8D38-4539-96C6-6FC06CC0FA0A}">
      <dgm:prSet/>
      <dgm:spPr/>
      <dgm:t>
        <a:bodyPr/>
        <a:lstStyle/>
        <a:p>
          <a:endParaRPr lang="en-US"/>
        </a:p>
      </dgm:t>
    </dgm:pt>
    <dgm:pt modelId="{91D26258-6EBF-4FCF-AFB6-487EE5BF785A}">
      <dgm:prSet/>
      <dgm:spPr/>
      <dgm:t>
        <a:bodyPr/>
        <a:lstStyle/>
        <a:p>
          <a:r>
            <a:rPr lang="en-US"/>
            <a:t>/r/ as in rat</a:t>
          </a:r>
        </a:p>
      </dgm:t>
    </dgm:pt>
    <dgm:pt modelId="{85BCC1A4-58FE-4AB3-B555-2088C88DC167}" type="parTrans" cxnId="{D226F193-B76B-47CD-9F0D-92A3672A88B9}">
      <dgm:prSet/>
      <dgm:spPr/>
      <dgm:t>
        <a:bodyPr/>
        <a:lstStyle/>
        <a:p>
          <a:endParaRPr lang="en-US"/>
        </a:p>
      </dgm:t>
    </dgm:pt>
    <dgm:pt modelId="{320C68CF-D11D-42ED-91F3-0D7E22844187}" type="sibTrans" cxnId="{D226F193-B76B-47CD-9F0D-92A3672A88B9}">
      <dgm:prSet/>
      <dgm:spPr/>
      <dgm:t>
        <a:bodyPr/>
        <a:lstStyle/>
        <a:p>
          <a:endParaRPr lang="en-US"/>
        </a:p>
      </dgm:t>
    </dgm:pt>
    <dgm:pt modelId="{8D31AABA-4363-45F1-8823-F50C34541C73}">
      <dgm:prSet/>
      <dgm:spPr/>
      <dgm:t>
        <a:bodyPr/>
        <a:lstStyle/>
        <a:p>
          <a:r>
            <a:rPr lang="en-US"/>
            <a:t>/l/ as in lip</a:t>
          </a:r>
        </a:p>
      </dgm:t>
    </dgm:pt>
    <dgm:pt modelId="{0436CA9F-F450-4F6A-8305-EB926C69959E}" type="parTrans" cxnId="{08A9BF11-C5CD-4834-8D63-E9DA2A1EBF7E}">
      <dgm:prSet/>
      <dgm:spPr/>
      <dgm:t>
        <a:bodyPr/>
        <a:lstStyle/>
        <a:p>
          <a:endParaRPr lang="en-US"/>
        </a:p>
      </dgm:t>
    </dgm:pt>
    <dgm:pt modelId="{37D048F7-24B8-4EE1-84EC-6EDC588A2959}" type="sibTrans" cxnId="{08A9BF11-C5CD-4834-8D63-E9DA2A1EBF7E}">
      <dgm:prSet/>
      <dgm:spPr/>
      <dgm:t>
        <a:bodyPr/>
        <a:lstStyle/>
        <a:p>
          <a:endParaRPr lang="en-US"/>
        </a:p>
      </dgm:t>
    </dgm:pt>
    <dgm:pt modelId="{6EC0489A-D8DB-443F-900F-78A22B50E8DF}" type="pres">
      <dgm:prSet presAssocID="{F3404C40-1EEF-4A0B-8526-7DEE481F486E}" presName="diagram" presStyleCnt="0">
        <dgm:presLayoutVars>
          <dgm:dir/>
          <dgm:resizeHandles val="exact"/>
        </dgm:presLayoutVars>
      </dgm:prSet>
      <dgm:spPr/>
    </dgm:pt>
    <dgm:pt modelId="{1F589621-34EB-4571-B295-F77273D2962A}" type="pres">
      <dgm:prSet presAssocID="{42D5D9C9-70E2-42B3-A91F-4BE2409E6BC1}" presName="node" presStyleLbl="node1" presStyleIdx="0" presStyleCnt="8">
        <dgm:presLayoutVars>
          <dgm:bulletEnabled val="1"/>
        </dgm:presLayoutVars>
      </dgm:prSet>
      <dgm:spPr/>
    </dgm:pt>
    <dgm:pt modelId="{310B93B9-97A1-4CBF-8221-9199AC5630AD}" type="pres">
      <dgm:prSet presAssocID="{C8168F10-A614-4210-8610-A247F6E1322D}" presName="sibTrans" presStyleCnt="0"/>
      <dgm:spPr/>
    </dgm:pt>
    <dgm:pt modelId="{0E6B5CC1-B270-4E35-BEBD-2CADF855BEBB}" type="pres">
      <dgm:prSet presAssocID="{8E201251-7918-404B-A425-A07D1D2E743E}" presName="node" presStyleLbl="node1" presStyleIdx="1" presStyleCnt="8">
        <dgm:presLayoutVars>
          <dgm:bulletEnabled val="1"/>
        </dgm:presLayoutVars>
      </dgm:prSet>
      <dgm:spPr/>
    </dgm:pt>
    <dgm:pt modelId="{A0DD3F5C-42C7-405D-8AEB-F75B51754811}" type="pres">
      <dgm:prSet presAssocID="{D4A76F9C-D528-45FE-82EE-A9378923E6C0}" presName="sibTrans" presStyleCnt="0"/>
      <dgm:spPr/>
    </dgm:pt>
    <dgm:pt modelId="{E66F1B8F-D711-4B3E-A959-7996CD44A322}" type="pres">
      <dgm:prSet presAssocID="{CD99FC3B-5278-46D7-81E1-83142AA6D3C0}" presName="node" presStyleLbl="node1" presStyleIdx="2" presStyleCnt="8">
        <dgm:presLayoutVars>
          <dgm:bulletEnabled val="1"/>
        </dgm:presLayoutVars>
      </dgm:prSet>
      <dgm:spPr/>
    </dgm:pt>
    <dgm:pt modelId="{30D4A0BD-5E62-45FC-A5E0-893C93A1CC57}" type="pres">
      <dgm:prSet presAssocID="{5460C77C-30A8-42F5-8F56-0AD796C8EF65}" presName="sibTrans" presStyleCnt="0"/>
      <dgm:spPr/>
    </dgm:pt>
    <dgm:pt modelId="{147CA351-3BB6-48E4-B924-B462B1684F41}" type="pres">
      <dgm:prSet presAssocID="{9B2553C8-AA5D-46D2-8AAE-3095E4E0CD1A}" presName="node" presStyleLbl="node1" presStyleIdx="3" presStyleCnt="8">
        <dgm:presLayoutVars>
          <dgm:bulletEnabled val="1"/>
        </dgm:presLayoutVars>
      </dgm:prSet>
      <dgm:spPr/>
    </dgm:pt>
    <dgm:pt modelId="{A9423427-BBA8-4318-B806-9141085DE4C4}" type="pres">
      <dgm:prSet presAssocID="{C24754F7-3560-43CF-B8E3-2C0723C58A7F}" presName="sibTrans" presStyleCnt="0"/>
      <dgm:spPr/>
    </dgm:pt>
    <dgm:pt modelId="{F2EAC3AD-0F06-42CD-82EF-BCC2BBCFD8EE}" type="pres">
      <dgm:prSet presAssocID="{9242D8F6-46C5-4F4C-8C1E-6C94DCA4DDE7}" presName="node" presStyleLbl="node1" presStyleIdx="4" presStyleCnt="8">
        <dgm:presLayoutVars>
          <dgm:bulletEnabled val="1"/>
        </dgm:presLayoutVars>
      </dgm:prSet>
      <dgm:spPr/>
    </dgm:pt>
    <dgm:pt modelId="{6EE04EA4-4045-4489-81FD-94EEEFC54A2B}" type="pres">
      <dgm:prSet presAssocID="{F1DD6347-5780-404E-BF55-58A8A7D9307C}" presName="sibTrans" presStyleCnt="0"/>
      <dgm:spPr/>
    </dgm:pt>
    <dgm:pt modelId="{068EEADF-E661-4DFC-B3F9-C67D24916C67}" type="pres">
      <dgm:prSet presAssocID="{2F5FE566-5C68-46F4-A826-A30B382460D0}" presName="node" presStyleLbl="node1" presStyleIdx="5" presStyleCnt="8">
        <dgm:presLayoutVars>
          <dgm:bulletEnabled val="1"/>
        </dgm:presLayoutVars>
      </dgm:prSet>
      <dgm:spPr/>
    </dgm:pt>
    <dgm:pt modelId="{82F17CAF-C2CE-4F3D-A8F0-6E137E0BDA83}" type="pres">
      <dgm:prSet presAssocID="{78BDD7EA-E70A-461D-A3EE-81CEEFDBB693}" presName="sibTrans" presStyleCnt="0"/>
      <dgm:spPr/>
    </dgm:pt>
    <dgm:pt modelId="{6BEB960C-0C2A-4895-9525-6CD9A2311C26}" type="pres">
      <dgm:prSet presAssocID="{91D26258-6EBF-4FCF-AFB6-487EE5BF785A}" presName="node" presStyleLbl="node1" presStyleIdx="6" presStyleCnt="8">
        <dgm:presLayoutVars>
          <dgm:bulletEnabled val="1"/>
        </dgm:presLayoutVars>
      </dgm:prSet>
      <dgm:spPr/>
    </dgm:pt>
    <dgm:pt modelId="{D2301C16-6F11-46BA-B433-7CAE6010A2EE}" type="pres">
      <dgm:prSet presAssocID="{320C68CF-D11D-42ED-91F3-0D7E22844187}" presName="sibTrans" presStyleCnt="0"/>
      <dgm:spPr/>
    </dgm:pt>
    <dgm:pt modelId="{D7E1FE23-8802-44D5-A4FA-D22D78BFB3AE}" type="pres">
      <dgm:prSet presAssocID="{8D31AABA-4363-45F1-8823-F50C34541C73}" presName="node" presStyleLbl="node1" presStyleIdx="7" presStyleCnt="8">
        <dgm:presLayoutVars>
          <dgm:bulletEnabled val="1"/>
        </dgm:presLayoutVars>
      </dgm:prSet>
      <dgm:spPr/>
    </dgm:pt>
  </dgm:ptLst>
  <dgm:cxnLst>
    <dgm:cxn modelId="{91A0E208-05BE-4315-B676-5C7D68766999}" srcId="{F3404C40-1EEF-4A0B-8526-7DEE481F486E}" destId="{42D5D9C9-70E2-42B3-A91F-4BE2409E6BC1}" srcOrd="0" destOrd="0" parTransId="{2FAEA46B-A021-498B-A9F5-61967A86E8FF}" sibTransId="{C8168F10-A614-4210-8610-A247F6E1322D}"/>
    <dgm:cxn modelId="{08A9BF11-C5CD-4834-8D63-E9DA2A1EBF7E}" srcId="{F3404C40-1EEF-4A0B-8526-7DEE481F486E}" destId="{8D31AABA-4363-45F1-8823-F50C34541C73}" srcOrd="7" destOrd="0" parTransId="{0436CA9F-F450-4F6A-8305-EB926C69959E}" sibTransId="{37D048F7-24B8-4EE1-84EC-6EDC588A2959}"/>
    <dgm:cxn modelId="{E67EC013-3999-46EF-8446-6342B3E3643C}" srcId="{F3404C40-1EEF-4A0B-8526-7DEE481F486E}" destId="{9242D8F6-46C5-4F4C-8C1E-6C94DCA4DDE7}" srcOrd="4" destOrd="0" parTransId="{3895241D-FF40-4B2B-AB45-48587D1A6276}" sibTransId="{F1DD6347-5780-404E-BF55-58A8A7D9307C}"/>
    <dgm:cxn modelId="{A6E3E732-B121-4917-B4AD-2A8C63374C46}" type="presOf" srcId="{2F5FE566-5C68-46F4-A826-A30B382460D0}" destId="{068EEADF-E661-4DFC-B3F9-C67D24916C67}" srcOrd="0" destOrd="0" presId="urn:microsoft.com/office/officeart/2005/8/layout/default"/>
    <dgm:cxn modelId="{AE776038-71A1-47F3-A9D2-42A897C8AF1C}" srcId="{F3404C40-1EEF-4A0B-8526-7DEE481F486E}" destId="{9B2553C8-AA5D-46D2-8AAE-3095E4E0CD1A}" srcOrd="3" destOrd="0" parTransId="{A8BA3486-1556-4D47-AB5D-8BD1F703113A}" sibTransId="{C24754F7-3560-43CF-B8E3-2C0723C58A7F}"/>
    <dgm:cxn modelId="{6F59EF3C-EA48-403C-812C-9672D1D351DA}" type="presOf" srcId="{91D26258-6EBF-4FCF-AFB6-487EE5BF785A}" destId="{6BEB960C-0C2A-4895-9525-6CD9A2311C26}" srcOrd="0" destOrd="0" presId="urn:microsoft.com/office/officeart/2005/8/layout/default"/>
    <dgm:cxn modelId="{E0854942-2149-46A9-84C8-CDB30EE90BCD}" srcId="{F3404C40-1EEF-4A0B-8526-7DEE481F486E}" destId="{8E201251-7918-404B-A425-A07D1D2E743E}" srcOrd="1" destOrd="0" parTransId="{32BF1153-EF34-4CBC-8D3F-3B568E57FF9B}" sibTransId="{D4A76F9C-D528-45FE-82EE-A9378923E6C0}"/>
    <dgm:cxn modelId="{FA663947-17F0-49F5-B322-8DF588FB0198}" type="presOf" srcId="{9242D8F6-46C5-4F4C-8C1E-6C94DCA4DDE7}" destId="{F2EAC3AD-0F06-42CD-82EF-BCC2BBCFD8EE}" srcOrd="0" destOrd="0" presId="urn:microsoft.com/office/officeart/2005/8/layout/default"/>
    <dgm:cxn modelId="{D2571155-BC56-4537-88B7-D1F0E52DC6B3}" type="presOf" srcId="{8E201251-7918-404B-A425-A07D1D2E743E}" destId="{0E6B5CC1-B270-4E35-BEBD-2CADF855BEBB}" srcOrd="0" destOrd="0" presId="urn:microsoft.com/office/officeart/2005/8/layout/default"/>
    <dgm:cxn modelId="{85B6F97D-0FE7-4365-8458-65D5889E3CD4}" type="presOf" srcId="{F3404C40-1EEF-4A0B-8526-7DEE481F486E}" destId="{6EC0489A-D8DB-443F-900F-78A22B50E8DF}" srcOrd="0" destOrd="0" presId="urn:microsoft.com/office/officeart/2005/8/layout/default"/>
    <dgm:cxn modelId="{D226F193-B76B-47CD-9F0D-92A3672A88B9}" srcId="{F3404C40-1EEF-4A0B-8526-7DEE481F486E}" destId="{91D26258-6EBF-4FCF-AFB6-487EE5BF785A}" srcOrd="6" destOrd="0" parTransId="{85BCC1A4-58FE-4AB3-B555-2088C88DC167}" sibTransId="{320C68CF-D11D-42ED-91F3-0D7E22844187}"/>
    <dgm:cxn modelId="{EAFC83B7-BA58-4ED6-B6E0-A63E6EF4804C}" type="presOf" srcId="{9B2553C8-AA5D-46D2-8AAE-3095E4E0CD1A}" destId="{147CA351-3BB6-48E4-B924-B462B1684F41}" srcOrd="0" destOrd="0" presId="urn:microsoft.com/office/officeart/2005/8/layout/default"/>
    <dgm:cxn modelId="{0B36EAB7-A93D-4C66-90F1-995F7B6659A1}" type="presOf" srcId="{42D5D9C9-70E2-42B3-A91F-4BE2409E6BC1}" destId="{1F589621-34EB-4571-B295-F77273D2962A}" srcOrd="0" destOrd="0" presId="urn:microsoft.com/office/officeart/2005/8/layout/default"/>
    <dgm:cxn modelId="{E1AF99BC-47FE-4697-93D0-FB6B8A272848}" type="presOf" srcId="{8D31AABA-4363-45F1-8823-F50C34541C73}" destId="{D7E1FE23-8802-44D5-A4FA-D22D78BFB3AE}" srcOrd="0" destOrd="0" presId="urn:microsoft.com/office/officeart/2005/8/layout/default"/>
    <dgm:cxn modelId="{A43A97D2-73B8-4A37-8452-BC01682C4295}" type="presOf" srcId="{CD99FC3B-5278-46D7-81E1-83142AA6D3C0}" destId="{E66F1B8F-D711-4B3E-A959-7996CD44A322}" srcOrd="0" destOrd="0" presId="urn:microsoft.com/office/officeart/2005/8/layout/default"/>
    <dgm:cxn modelId="{CDF1E4D8-4EBC-4297-B89D-145C76345C90}" srcId="{F3404C40-1EEF-4A0B-8526-7DEE481F486E}" destId="{CD99FC3B-5278-46D7-81E1-83142AA6D3C0}" srcOrd="2" destOrd="0" parTransId="{A4B465F7-DA4E-4F89-9EEF-20E65C006C87}" sibTransId="{5460C77C-30A8-42F5-8F56-0AD796C8EF65}"/>
    <dgm:cxn modelId="{498311F2-8D38-4539-96C6-6FC06CC0FA0A}" srcId="{F3404C40-1EEF-4A0B-8526-7DEE481F486E}" destId="{2F5FE566-5C68-46F4-A826-A30B382460D0}" srcOrd="5" destOrd="0" parTransId="{D41DCB8F-4CE3-47B9-B3DC-E219A7CFC044}" sibTransId="{78BDD7EA-E70A-461D-A3EE-81CEEFDBB693}"/>
    <dgm:cxn modelId="{04C6582D-454D-4A4D-AD2E-9F125BB317E9}" type="presParOf" srcId="{6EC0489A-D8DB-443F-900F-78A22B50E8DF}" destId="{1F589621-34EB-4571-B295-F77273D2962A}" srcOrd="0" destOrd="0" presId="urn:microsoft.com/office/officeart/2005/8/layout/default"/>
    <dgm:cxn modelId="{586DE7DC-C4CF-4049-9591-E9068B975D74}" type="presParOf" srcId="{6EC0489A-D8DB-443F-900F-78A22B50E8DF}" destId="{310B93B9-97A1-4CBF-8221-9199AC5630AD}" srcOrd="1" destOrd="0" presId="urn:microsoft.com/office/officeart/2005/8/layout/default"/>
    <dgm:cxn modelId="{93F6B469-E80D-419C-9FD1-9019F8B7C998}" type="presParOf" srcId="{6EC0489A-D8DB-443F-900F-78A22B50E8DF}" destId="{0E6B5CC1-B270-4E35-BEBD-2CADF855BEBB}" srcOrd="2" destOrd="0" presId="urn:microsoft.com/office/officeart/2005/8/layout/default"/>
    <dgm:cxn modelId="{9777D464-F6CC-42F4-9B43-1C5D5EF5BF79}" type="presParOf" srcId="{6EC0489A-D8DB-443F-900F-78A22B50E8DF}" destId="{A0DD3F5C-42C7-405D-8AEB-F75B51754811}" srcOrd="3" destOrd="0" presId="urn:microsoft.com/office/officeart/2005/8/layout/default"/>
    <dgm:cxn modelId="{B38DF975-BFC6-4F92-B71C-9FD84B22F81F}" type="presParOf" srcId="{6EC0489A-D8DB-443F-900F-78A22B50E8DF}" destId="{E66F1B8F-D711-4B3E-A959-7996CD44A322}" srcOrd="4" destOrd="0" presId="urn:microsoft.com/office/officeart/2005/8/layout/default"/>
    <dgm:cxn modelId="{43036023-7833-419E-8954-EA574DA485BE}" type="presParOf" srcId="{6EC0489A-D8DB-443F-900F-78A22B50E8DF}" destId="{30D4A0BD-5E62-45FC-A5E0-893C93A1CC57}" srcOrd="5" destOrd="0" presId="urn:microsoft.com/office/officeart/2005/8/layout/default"/>
    <dgm:cxn modelId="{AF20C444-968F-4915-A2DD-5F04994D0E5E}" type="presParOf" srcId="{6EC0489A-D8DB-443F-900F-78A22B50E8DF}" destId="{147CA351-3BB6-48E4-B924-B462B1684F41}" srcOrd="6" destOrd="0" presId="urn:microsoft.com/office/officeart/2005/8/layout/default"/>
    <dgm:cxn modelId="{EC81640C-D7F9-46CB-BC5D-4B289FA5397B}" type="presParOf" srcId="{6EC0489A-D8DB-443F-900F-78A22B50E8DF}" destId="{A9423427-BBA8-4318-B806-9141085DE4C4}" srcOrd="7" destOrd="0" presId="urn:microsoft.com/office/officeart/2005/8/layout/default"/>
    <dgm:cxn modelId="{25AF8FD7-B52A-4C60-B13F-3C665C6BC1ED}" type="presParOf" srcId="{6EC0489A-D8DB-443F-900F-78A22B50E8DF}" destId="{F2EAC3AD-0F06-42CD-82EF-BCC2BBCFD8EE}" srcOrd="8" destOrd="0" presId="urn:microsoft.com/office/officeart/2005/8/layout/default"/>
    <dgm:cxn modelId="{1765B683-5914-46B7-B1F1-4704DDEE66CC}" type="presParOf" srcId="{6EC0489A-D8DB-443F-900F-78A22B50E8DF}" destId="{6EE04EA4-4045-4489-81FD-94EEEFC54A2B}" srcOrd="9" destOrd="0" presId="urn:microsoft.com/office/officeart/2005/8/layout/default"/>
    <dgm:cxn modelId="{1A9BE79B-265C-4FC8-B443-DEEFF1DF3CCF}" type="presParOf" srcId="{6EC0489A-D8DB-443F-900F-78A22B50E8DF}" destId="{068EEADF-E661-4DFC-B3F9-C67D24916C67}" srcOrd="10" destOrd="0" presId="urn:microsoft.com/office/officeart/2005/8/layout/default"/>
    <dgm:cxn modelId="{382277A3-0DC9-464F-840F-81B5A1140024}" type="presParOf" srcId="{6EC0489A-D8DB-443F-900F-78A22B50E8DF}" destId="{82F17CAF-C2CE-4F3D-A8F0-6E137E0BDA83}" srcOrd="11" destOrd="0" presId="urn:microsoft.com/office/officeart/2005/8/layout/default"/>
    <dgm:cxn modelId="{29FB7465-D1F5-4818-AFEF-817A6CE89341}" type="presParOf" srcId="{6EC0489A-D8DB-443F-900F-78A22B50E8DF}" destId="{6BEB960C-0C2A-4895-9525-6CD9A2311C26}" srcOrd="12" destOrd="0" presId="urn:microsoft.com/office/officeart/2005/8/layout/default"/>
    <dgm:cxn modelId="{81A877FA-2C5A-419B-ABE3-B796E660291F}" type="presParOf" srcId="{6EC0489A-D8DB-443F-900F-78A22B50E8DF}" destId="{D2301C16-6F11-46BA-B433-7CAE6010A2EE}" srcOrd="13" destOrd="0" presId="urn:microsoft.com/office/officeart/2005/8/layout/default"/>
    <dgm:cxn modelId="{263B4B9F-A5B5-44DB-B01B-82D78B180037}" type="presParOf" srcId="{6EC0489A-D8DB-443F-900F-78A22B50E8DF}" destId="{D7E1FE23-8802-44D5-A4FA-D22D78BFB3AE}"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91BF1-133B-4FCA-A368-09C7581DA797}">
      <dsp:nvSpPr>
        <dsp:cNvPr id="0" name=""/>
        <dsp:cNvSpPr/>
      </dsp:nvSpPr>
      <dsp:spPr>
        <a:xfrm>
          <a:off x="9219355" y="2619731"/>
          <a:ext cx="91440" cy="487862"/>
        </a:xfrm>
        <a:custGeom>
          <a:avLst/>
          <a:gdLst/>
          <a:ahLst/>
          <a:cxnLst/>
          <a:rect l="0" t="0" r="0" b="0"/>
          <a:pathLst>
            <a:path>
              <a:moveTo>
                <a:pt x="45720" y="0"/>
              </a:moveTo>
              <a:lnTo>
                <a:pt x="45720" y="48786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F50D76-5562-47F4-999B-F235562ADACD}">
      <dsp:nvSpPr>
        <dsp:cNvPr id="0" name=""/>
        <dsp:cNvSpPr/>
      </dsp:nvSpPr>
      <dsp:spPr>
        <a:xfrm>
          <a:off x="6702282" y="1066678"/>
          <a:ext cx="2562792" cy="487862"/>
        </a:xfrm>
        <a:custGeom>
          <a:avLst/>
          <a:gdLst/>
          <a:ahLst/>
          <a:cxnLst/>
          <a:rect l="0" t="0" r="0" b="0"/>
          <a:pathLst>
            <a:path>
              <a:moveTo>
                <a:pt x="0" y="0"/>
              </a:moveTo>
              <a:lnTo>
                <a:pt x="0" y="332464"/>
              </a:lnTo>
              <a:lnTo>
                <a:pt x="2562792" y="332464"/>
              </a:lnTo>
              <a:lnTo>
                <a:pt x="2562792" y="487862"/>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5E60AA-C1B0-4847-91F3-36692F0D00A2}">
      <dsp:nvSpPr>
        <dsp:cNvPr id="0" name=""/>
        <dsp:cNvSpPr/>
      </dsp:nvSpPr>
      <dsp:spPr>
        <a:xfrm>
          <a:off x="4204576" y="2538371"/>
          <a:ext cx="3010265" cy="569221"/>
        </a:xfrm>
        <a:custGeom>
          <a:avLst/>
          <a:gdLst/>
          <a:ahLst/>
          <a:cxnLst/>
          <a:rect l="0" t="0" r="0" b="0"/>
          <a:pathLst>
            <a:path>
              <a:moveTo>
                <a:pt x="0" y="0"/>
              </a:moveTo>
              <a:lnTo>
                <a:pt x="0" y="413823"/>
              </a:lnTo>
              <a:lnTo>
                <a:pt x="3010265" y="413823"/>
              </a:lnTo>
              <a:lnTo>
                <a:pt x="3010265" y="56922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399F67-C7CC-4EF3-8D90-CB20B71469B2}">
      <dsp:nvSpPr>
        <dsp:cNvPr id="0" name=""/>
        <dsp:cNvSpPr/>
      </dsp:nvSpPr>
      <dsp:spPr>
        <a:xfrm>
          <a:off x="4204576" y="2538371"/>
          <a:ext cx="960031" cy="569221"/>
        </a:xfrm>
        <a:custGeom>
          <a:avLst/>
          <a:gdLst/>
          <a:ahLst/>
          <a:cxnLst/>
          <a:rect l="0" t="0" r="0" b="0"/>
          <a:pathLst>
            <a:path>
              <a:moveTo>
                <a:pt x="0" y="0"/>
              </a:moveTo>
              <a:lnTo>
                <a:pt x="0" y="413823"/>
              </a:lnTo>
              <a:lnTo>
                <a:pt x="960031" y="413823"/>
              </a:lnTo>
              <a:lnTo>
                <a:pt x="960031" y="56922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52CDE2-C232-4863-A33D-89541A6878EE}">
      <dsp:nvSpPr>
        <dsp:cNvPr id="0" name=""/>
        <dsp:cNvSpPr/>
      </dsp:nvSpPr>
      <dsp:spPr>
        <a:xfrm>
          <a:off x="3114373" y="2538371"/>
          <a:ext cx="1090202" cy="570710"/>
        </a:xfrm>
        <a:custGeom>
          <a:avLst/>
          <a:gdLst/>
          <a:ahLst/>
          <a:cxnLst/>
          <a:rect l="0" t="0" r="0" b="0"/>
          <a:pathLst>
            <a:path>
              <a:moveTo>
                <a:pt x="1090202" y="0"/>
              </a:moveTo>
              <a:lnTo>
                <a:pt x="1090202" y="415312"/>
              </a:lnTo>
              <a:lnTo>
                <a:pt x="0" y="415312"/>
              </a:lnTo>
              <a:lnTo>
                <a:pt x="0" y="570710"/>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4E071F-C970-485D-B7A6-0629E9091C2D}">
      <dsp:nvSpPr>
        <dsp:cNvPr id="0" name=""/>
        <dsp:cNvSpPr/>
      </dsp:nvSpPr>
      <dsp:spPr>
        <a:xfrm>
          <a:off x="1064139" y="2538371"/>
          <a:ext cx="3140436" cy="569221"/>
        </a:xfrm>
        <a:custGeom>
          <a:avLst/>
          <a:gdLst/>
          <a:ahLst/>
          <a:cxnLst/>
          <a:rect l="0" t="0" r="0" b="0"/>
          <a:pathLst>
            <a:path>
              <a:moveTo>
                <a:pt x="3140436" y="0"/>
              </a:moveTo>
              <a:lnTo>
                <a:pt x="3140436" y="413823"/>
              </a:lnTo>
              <a:lnTo>
                <a:pt x="0" y="413823"/>
              </a:lnTo>
              <a:lnTo>
                <a:pt x="0" y="56922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F8B93A-386C-4AB9-9B2A-03895A17F846}">
      <dsp:nvSpPr>
        <dsp:cNvPr id="0" name=""/>
        <dsp:cNvSpPr/>
      </dsp:nvSpPr>
      <dsp:spPr>
        <a:xfrm>
          <a:off x="4204576" y="1066678"/>
          <a:ext cx="2497706" cy="406503"/>
        </a:xfrm>
        <a:custGeom>
          <a:avLst/>
          <a:gdLst/>
          <a:ahLst/>
          <a:cxnLst/>
          <a:rect l="0" t="0" r="0" b="0"/>
          <a:pathLst>
            <a:path>
              <a:moveTo>
                <a:pt x="2497706" y="0"/>
              </a:moveTo>
              <a:lnTo>
                <a:pt x="2497706" y="251104"/>
              </a:lnTo>
              <a:lnTo>
                <a:pt x="0" y="251104"/>
              </a:lnTo>
              <a:lnTo>
                <a:pt x="0" y="40650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ED13B3-70CD-434A-AEC6-5A08F82E593C}">
      <dsp:nvSpPr>
        <dsp:cNvPr id="0" name=""/>
        <dsp:cNvSpPr/>
      </dsp:nvSpPr>
      <dsp:spPr>
        <a:xfrm>
          <a:off x="5863550" y="1489"/>
          <a:ext cx="1677464" cy="106518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971971-A996-4CE4-9AFE-B7ABC5F13343}">
      <dsp:nvSpPr>
        <dsp:cNvPr id="0" name=""/>
        <dsp:cNvSpPr/>
      </dsp:nvSpPr>
      <dsp:spPr>
        <a:xfrm>
          <a:off x="6049935" y="178554"/>
          <a:ext cx="1677464" cy="106518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Flow of Communication</a:t>
          </a:r>
        </a:p>
      </dsp:txBody>
      <dsp:txXfrm>
        <a:off x="6081133" y="209752"/>
        <a:ext cx="1615068" cy="1002793"/>
      </dsp:txXfrm>
    </dsp:sp>
    <dsp:sp modelId="{99EBF913-71CA-49DD-8BE3-4CB47953B171}">
      <dsp:nvSpPr>
        <dsp:cNvPr id="0" name=""/>
        <dsp:cNvSpPr/>
      </dsp:nvSpPr>
      <dsp:spPr>
        <a:xfrm>
          <a:off x="3365844" y="1473182"/>
          <a:ext cx="1677464" cy="106518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2D8029-64C9-47CF-847E-BA53E3E85405}">
      <dsp:nvSpPr>
        <dsp:cNvPr id="0" name=""/>
        <dsp:cNvSpPr/>
      </dsp:nvSpPr>
      <dsp:spPr>
        <a:xfrm>
          <a:off x="3552229" y="1650247"/>
          <a:ext cx="1677464" cy="106518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Formal</a:t>
          </a:r>
        </a:p>
      </dsp:txBody>
      <dsp:txXfrm>
        <a:off x="3583427" y="1681445"/>
        <a:ext cx="1615068" cy="1002793"/>
      </dsp:txXfrm>
    </dsp:sp>
    <dsp:sp modelId="{60FFF976-8F17-4364-B253-4E112482EC26}">
      <dsp:nvSpPr>
        <dsp:cNvPr id="0" name=""/>
        <dsp:cNvSpPr/>
      </dsp:nvSpPr>
      <dsp:spPr>
        <a:xfrm>
          <a:off x="225407" y="3107593"/>
          <a:ext cx="1677464" cy="106518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C06700-33B5-4497-A4D6-ED8184C83EE6}">
      <dsp:nvSpPr>
        <dsp:cNvPr id="0" name=""/>
        <dsp:cNvSpPr/>
      </dsp:nvSpPr>
      <dsp:spPr>
        <a:xfrm>
          <a:off x="411792" y="3284659"/>
          <a:ext cx="1677464" cy="106518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Upward</a:t>
          </a:r>
        </a:p>
      </dsp:txBody>
      <dsp:txXfrm>
        <a:off x="442990" y="3315857"/>
        <a:ext cx="1615068" cy="1002793"/>
      </dsp:txXfrm>
    </dsp:sp>
    <dsp:sp modelId="{77C0040F-B4EF-4B02-8492-DE9EAE5E3B27}">
      <dsp:nvSpPr>
        <dsp:cNvPr id="0" name=""/>
        <dsp:cNvSpPr/>
      </dsp:nvSpPr>
      <dsp:spPr>
        <a:xfrm>
          <a:off x="2275641" y="3109082"/>
          <a:ext cx="1677464" cy="106518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2BA20E-67E2-4146-801F-DA80CE9B6760}">
      <dsp:nvSpPr>
        <dsp:cNvPr id="0" name=""/>
        <dsp:cNvSpPr/>
      </dsp:nvSpPr>
      <dsp:spPr>
        <a:xfrm>
          <a:off x="2462026" y="3286148"/>
          <a:ext cx="1677464" cy="106518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Downward</a:t>
          </a:r>
        </a:p>
      </dsp:txBody>
      <dsp:txXfrm>
        <a:off x="2493224" y="3317346"/>
        <a:ext cx="1615068" cy="1002793"/>
      </dsp:txXfrm>
    </dsp:sp>
    <dsp:sp modelId="{4B470337-AC48-46E2-855A-BDCD3B4B0835}">
      <dsp:nvSpPr>
        <dsp:cNvPr id="0" name=""/>
        <dsp:cNvSpPr/>
      </dsp:nvSpPr>
      <dsp:spPr>
        <a:xfrm>
          <a:off x="4325875" y="3107593"/>
          <a:ext cx="1677464" cy="106518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94D0B8-2DC4-4060-BCBA-25D2574ED797}">
      <dsp:nvSpPr>
        <dsp:cNvPr id="0" name=""/>
        <dsp:cNvSpPr/>
      </dsp:nvSpPr>
      <dsp:spPr>
        <a:xfrm>
          <a:off x="4512260" y="3284659"/>
          <a:ext cx="1677464" cy="106518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horizontal</a:t>
          </a:r>
        </a:p>
      </dsp:txBody>
      <dsp:txXfrm>
        <a:off x="4543458" y="3315857"/>
        <a:ext cx="1615068" cy="1002793"/>
      </dsp:txXfrm>
    </dsp:sp>
    <dsp:sp modelId="{FC18442D-9BA0-4978-855F-4C720A224A78}">
      <dsp:nvSpPr>
        <dsp:cNvPr id="0" name=""/>
        <dsp:cNvSpPr/>
      </dsp:nvSpPr>
      <dsp:spPr>
        <a:xfrm>
          <a:off x="6376109" y="3107593"/>
          <a:ext cx="1677464" cy="106518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CBF659-817B-45AF-A7D2-813B45EA6E1E}">
      <dsp:nvSpPr>
        <dsp:cNvPr id="0" name=""/>
        <dsp:cNvSpPr/>
      </dsp:nvSpPr>
      <dsp:spPr>
        <a:xfrm>
          <a:off x="6562494" y="3284659"/>
          <a:ext cx="1677464" cy="106518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Diagonal</a:t>
          </a:r>
        </a:p>
      </dsp:txBody>
      <dsp:txXfrm>
        <a:off x="6593692" y="3315857"/>
        <a:ext cx="1615068" cy="1002793"/>
      </dsp:txXfrm>
    </dsp:sp>
    <dsp:sp modelId="{480E3584-7653-4689-961A-10D363692164}">
      <dsp:nvSpPr>
        <dsp:cNvPr id="0" name=""/>
        <dsp:cNvSpPr/>
      </dsp:nvSpPr>
      <dsp:spPr>
        <a:xfrm>
          <a:off x="8426343" y="1554541"/>
          <a:ext cx="1677464" cy="106518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8438C9-E688-415A-93EA-A03914EA157E}">
      <dsp:nvSpPr>
        <dsp:cNvPr id="0" name=""/>
        <dsp:cNvSpPr/>
      </dsp:nvSpPr>
      <dsp:spPr>
        <a:xfrm>
          <a:off x="8612728" y="1731606"/>
          <a:ext cx="1677464" cy="106518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Informal</a:t>
          </a:r>
        </a:p>
      </dsp:txBody>
      <dsp:txXfrm>
        <a:off x="8643926" y="1762804"/>
        <a:ext cx="1615068" cy="1002793"/>
      </dsp:txXfrm>
    </dsp:sp>
    <dsp:sp modelId="{A97735F7-F730-4E45-AF71-3A82FFCA2EDD}">
      <dsp:nvSpPr>
        <dsp:cNvPr id="0" name=""/>
        <dsp:cNvSpPr/>
      </dsp:nvSpPr>
      <dsp:spPr>
        <a:xfrm>
          <a:off x="8426343" y="3107593"/>
          <a:ext cx="1677464" cy="106518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01E867-707D-4216-9F6D-98F810A2BAA0}">
      <dsp:nvSpPr>
        <dsp:cNvPr id="0" name=""/>
        <dsp:cNvSpPr/>
      </dsp:nvSpPr>
      <dsp:spPr>
        <a:xfrm>
          <a:off x="8612728" y="3284659"/>
          <a:ext cx="1677464" cy="106518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Grapevine</a:t>
          </a:r>
        </a:p>
      </dsp:txBody>
      <dsp:txXfrm>
        <a:off x="8643926" y="3315857"/>
        <a:ext cx="1615068" cy="10027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AF929-EDBA-47C3-BF53-7200EB8C43AE}">
      <dsp:nvSpPr>
        <dsp:cNvPr id="0" name=""/>
        <dsp:cNvSpPr/>
      </dsp:nvSpPr>
      <dsp:spPr>
        <a:xfrm>
          <a:off x="3129659" y="1588638"/>
          <a:ext cx="4755940" cy="3686261"/>
        </a:xfrm>
        <a:prstGeom prst="ellipse">
          <a:avLst/>
        </a:prstGeom>
        <a:gradFill rotWithShape="0">
          <a:gsLst>
            <a:gs pos="0">
              <a:schemeClr val="accent5">
                <a:alpha val="50000"/>
                <a:hueOff val="0"/>
                <a:satOff val="0"/>
                <a:lumOff val="0"/>
                <a:alphaOff val="0"/>
                <a:tint val="96000"/>
                <a:lumMod val="104000"/>
              </a:schemeClr>
            </a:gs>
            <a:gs pos="100000">
              <a:schemeClr val="accent5">
                <a:alpha val="50000"/>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tx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ms-MY" sz="2800" kern="1200" dirty="0">
              <a:latin typeface="Franklin Gothic Demi Cond" pitchFamily="34" charset="0"/>
            </a:rPr>
            <a:t>ADVANTAGES</a:t>
          </a:r>
        </a:p>
      </dsp:txBody>
      <dsp:txXfrm>
        <a:off x="3826150" y="2128478"/>
        <a:ext cx="3362958" cy="2606581"/>
      </dsp:txXfrm>
    </dsp:sp>
    <dsp:sp modelId="{6B9BE87B-6D5A-4117-948F-E117C636D797}">
      <dsp:nvSpPr>
        <dsp:cNvPr id="0" name=""/>
        <dsp:cNvSpPr/>
      </dsp:nvSpPr>
      <dsp:spPr>
        <a:xfrm>
          <a:off x="4193403" y="-19219"/>
          <a:ext cx="2628451" cy="2105868"/>
        </a:xfrm>
        <a:prstGeom prst="ellipse">
          <a:avLst/>
        </a:prstGeom>
        <a:gradFill rotWithShape="0">
          <a:gsLst>
            <a:gs pos="0">
              <a:schemeClr val="accent5">
                <a:alpha val="50000"/>
                <a:hueOff val="320609"/>
                <a:satOff val="-3775"/>
                <a:lumOff val="2510"/>
                <a:alphaOff val="0"/>
                <a:tint val="96000"/>
                <a:lumMod val="104000"/>
              </a:schemeClr>
            </a:gs>
            <a:gs pos="100000">
              <a:schemeClr val="accent5">
                <a:alpha val="50000"/>
                <a:hueOff val="320609"/>
                <a:satOff val="-3775"/>
                <a:lumOff val="251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ms-MY" sz="2400" b="1" kern="1200" dirty="0">
              <a:latin typeface="Franklin Gothic Medium Cond" pitchFamily="34" charset="0"/>
            </a:rPr>
            <a:t>Grapevine channels carry information rapidly.</a:t>
          </a:r>
          <a:endParaRPr lang="ms-MY" sz="2400" kern="1200" dirty="0"/>
        </a:p>
      </dsp:txBody>
      <dsp:txXfrm>
        <a:off x="4578331" y="289178"/>
        <a:ext cx="1858595" cy="1489074"/>
      </dsp:txXfrm>
    </dsp:sp>
    <dsp:sp modelId="{77106F2E-043D-44AD-A9C2-84F9AA1DC89F}">
      <dsp:nvSpPr>
        <dsp:cNvPr id="0" name=""/>
        <dsp:cNvSpPr/>
      </dsp:nvSpPr>
      <dsp:spPr>
        <a:xfrm>
          <a:off x="6491737" y="1394704"/>
          <a:ext cx="2593155" cy="2592049"/>
        </a:xfrm>
        <a:prstGeom prst="ellipse">
          <a:avLst/>
        </a:prstGeom>
        <a:gradFill rotWithShape="0">
          <a:gsLst>
            <a:gs pos="0">
              <a:schemeClr val="accent5">
                <a:alpha val="50000"/>
                <a:hueOff val="641218"/>
                <a:satOff val="-7550"/>
                <a:lumOff val="5020"/>
                <a:alphaOff val="0"/>
                <a:tint val="96000"/>
                <a:lumMod val="104000"/>
              </a:schemeClr>
            </a:gs>
            <a:gs pos="100000">
              <a:schemeClr val="accent5">
                <a:alpha val="50000"/>
                <a:hueOff val="641218"/>
                <a:satOff val="-7550"/>
                <a:lumOff val="502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ms-MY" sz="2400" b="1" kern="1200" dirty="0">
              <a:latin typeface="Franklin Gothic Medium Cond" pitchFamily="34" charset="0"/>
            </a:rPr>
            <a:t>Creates a sense of unity among the employees </a:t>
          </a:r>
          <a:endParaRPr lang="ms-MY" sz="2400" kern="1200" dirty="0"/>
        </a:p>
      </dsp:txBody>
      <dsp:txXfrm>
        <a:off x="6871496" y="1774301"/>
        <a:ext cx="1833637" cy="1832855"/>
      </dsp:txXfrm>
    </dsp:sp>
    <dsp:sp modelId="{3DABE3E4-3881-43B7-9E0E-CC7D670C1DC2}">
      <dsp:nvSpPr>
        <dsp:cNvPr id="0" name=""/>
        <dsp:cNvSpPr/>
      </dsp:nvSpPr>
      <dsp:spPr>
        <a:xfrm>
          <a:off x="5866236" y="4325223"/>
          <a:ext cx="2101869" cy="2093224"/>
        </a:xfrm>
        <a:prstGeom prst="ellipse">
          <a:avLst/>
        </a:prstGeom>
        <a:gradFill rotWithShape="0">
          <a:gsLst>
            <a:gs pos="0">
              <a:schemeClr val="accent5">
                <a:alpha val="50000"/>
                <a:hueOff val="961828"/>
                <a:satOff val="-11326"/>
                <a:lumOff val="7529"/>
                <a:alphaOff val="0"/>
                <a:tint val="96000"/>
                <a:lumMod val="104000"/>
              </a:schemeClr>
            </a:gs>
            <a:gs pos="100000">
              <a:schemeClr val="accent5">
                <a:alpha val="50000"/>
                <a:hueOff val="961828"/>
                <a:satOff val="-11326"/>
                <a:lumOff val="7529"/>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ms-MY" sz="2400" b="1" kern="1200" dirty="0">
              <a:latin typeface="Franklin Gothic Medium Cond" pitchFamily="34" charset="0"/>
            </a:rPr>
            <a:t>Feedback obtained is quick </a:t>
          </a:r>
          <a:endParaRPr lang="ms-MY" sz="2400" kern="1200" dirty="0"/>
        </a:p>
      </dsp:txBody>
      <dsp:txXfrm>
        <a:off x="6174048" y="4631769"/>
        <a:ext cx="1486245" cy="1480132"/>
      </dsp:txXfrm>
    </dsp:sp>
    <dsp:sp modelId="{2F53F77B-AD68-430D-BF4D-E84B81587CA8}">
      <dsp:nvSpPr>
        <dsp:cNvPr id="0" name=""/>
        <dsp:cNvSpPr/>
      </dsp:nvSpPr>
      <dsp:spPr>
        <a:xfrm>
          <a:off x="2794248" y="4315740"/>
          <a:ext cx="2607679" cy="2112190"/>
        </a:xfrm>
        <a:prstGeom prst="ellipse">
          <a:avLst/>
        </a:prstGeom>
        <a:gradFill rotWithShape="0">
          <a:gsLst>
            <a:gs pos="0">
              <a:schemeClr val="accent5">
                <a:alpha val="50000"/>
                <a:hueOff val="1282437"/>
                <a:satOff val="-15101"/>
                <a:lumOff val="10039"/>
                <a:alphaOff val="0"/>
                <a:tint val="96000"/>
                <a:lumMod val="104000"/>
              </a:schemeClr>
            </a:gs>
            <a:gs pos="100000">
              <a:schemeClr val="accent5">
                <a:alpha val="50000"/>
                <a:hueOff val="1282437"/>
                <a:satOff val="-15101"/>
                <a:lumOff val="10039"/>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ms-MY" sz="2400" b="1" kern="1200" dirty="0">
              <a:latin typeface="Franklin Gothic Medium Cond" pitchFamily="34" charset="0"/>
            </a:rPr>
            <a:t>Serves as an emotional supportive value</a:t>
          </a:r>
        </a:p>
      </dsp:txBody>
      <dsp:txXfrm>
        <a:off x="3176134" y="4625063"/>
        <a:ext cx="1843907" cy="1493544"/>
      </dsp:txXfrm>
    </dsp:sp>
    <dsp:sp modelId="{F0BD2D58-D345-4D72-9CF2-C8A901EE42A8}">
      <dsp:nvSpPr>
        <dsp:cNvPr id="0" name=""/>
        <dsp:cNvSpPr/>
      </dsp:nvSpPr>
      <dsp:spPr>
        <a:xfrm>
          <a:off x="1837334" y="1582593"/>
          <a:ext cx="2779219" cy="2216272"/>
        </a:xfrm>
        <a:prstGeom prst="ellipse">
          <a:avLst/>
        </a:prstGeom>
        <a:gradFill rotWithShape="0">
          <a:gsLst>
            <a:gs pos="0">
              <a:schemeClr val="accent5">
                <a:alpha val="50000"/>
                <a:hueOff val="1603046"/>
                <a:satOff val="-18876"/>
                <a:lumOff val="12549"/>
                <a:alphaOff val="0"/>
                <a:tint val="96000"/>
                <a:lumMod val="104000"/>
              </a:schemeClr>
            </a:gs>
            <a:gs pos="100000">
              <a:schemeClr val="accent5">
                <a:alpha val="50000"/>
                <a:hueOff val="1603046"/>
                <a:satOff val="-18876"/>
                <a:lumOff val="12549"/>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noProof="0" dirty="0">
              <a:latin typeface="Franklin Gothic Medium Cond" pitchFamily="34" charset="0"/>
            </a:rPr>
            <a:t>The grapevine is a supplement</a:t>
          </a:r>
        </a:p>
      </dsp:txBody>
      <dsp:txXfrm>
        <a:off x="2244341" y="1907159"/>
        <a:ext cx="1965205" cy="15671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C2C4A-54C5-473D-B2D3-0C1EA3A57DB7}">
      <dsp:nvSpPr>
        <dsp:cNvPr id="0" name=""/>
        <dsp:cNvSpPr/>
      </dsp:nvSpPr>
      <dsp:spPr>
        <a:xfrm>
          <a:off x="5176837" y="1711785"/>
          <a:ext cx="3662650" cy="635666"/>
        </a:xfrm>
        <a:custGeom>
          <a:avLst/>
          <a:gdLst/>
          <a:ahLst/>
          <a:cxnLst/>
          <a:rect l="0" t="0" r="0" b="0"/>
          <a:pathLst>
            <a:path>
              <a:moveTo>
                <a:pt x="0" y="0"/>
              </a:moveTo>
              <a:lnTo>
                <a:pt x="0" y="317833"/>
              </a:lnTo>
              <a:lnTo>
                <a:pt x="3662650" y="317833"/>
              </a:lnTo>
              <a:lnTo>
                <a:pt x="3662650" y="63566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D215D1-5C1C-427E-879F-9668EEB21026}">
      <dsp:nvSpPr>
        <dsp:cNvPr id="0" name=""/>
        <dsp:cNvSpPr/>
      </dsp:nvSpPr>
      <dsp:spPr>
        <a:xfrm>
          <a:off x="5131117" y="1711785"/>
          <a:ext cx="91440" cy="635666"/>
        </a:xfrm>
        <a:custGeom>
          <a:avLst/>
          <a:gdLst/>
          <a:ahLst/>
          <a:cxnLst/>
          <a:rect l="0" t="0" r="0" b="0"/>
          <a:pathLst>
            <a:path>
              <a:moveTo>
                <a:pt x="45720" y="0"/>
              </a:moveTo>
              <a:lnTo>
                <a:pt x="45720" y="63566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DA2A6B-A73F-465E-A4F8-4C093F19CCD1}">
      <dsp:nvSpPr>
        <dsp:cNvPr id="0" name=""/>
        <dsp:cNvSpPr/>
      </dsp:nvSpPr>
      <dsp:spPr>
        <a:xfrm>
          <a:off x="1514187" y="1711785"/>
          <a:ext cx="3662650" cy="635666"/>
        </a:xfrm>
        <a:custGeom>
          <a:avLst/>
          <a:gdLst/>
          <a:ahLst/>
          <a:cxnLst/>
          <a:rect l="0" t="0" r="0" b="0"/>
          <a:pathLst>
            <a:path>
              <a:moveTo>
                <a:pt x="3662650" y="0"/>
              </a:moveTo>
              <a:lnTo>
                <a:pt x="3662650" y="317833"/>
              </a:lnTo>
              <a:lnTo>
                <a:pt x="0" y="317833"/>
              </a:lnTo>
              <a:lnTo>
                <a:pt x="0" y="63566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EFC614-2A14-4706-AEF0-0129D0436086}">
      <dsp:nvSpPr>
        <dsp:cNvPr id="0" name=""/>
        <dsp:cNvSpPr/>
      </dsp:nvSpPr>
      <dsp:spPr>
        <a:xfrm>
          <a:off x="3663345" y="198293"/>
          <a:ext cx="3026983" cy="1513491"/>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US" sz="3700" kern="1200" dirty="0"/>
            <a:t>Barriers</a:t>
          </a:r>
        </a:p>
      </dsp:txBody>
      <dsp:txXfrm>
        <a:off x="3663345" y="198293"/>
        <a:ext cx="3026983" cy="1513491"/>
      </dsp:txXfrm>
    </dsp:sp>
    <dsp:sp modelId="{DE71B1D3-F7CD-455C-BBB0-3155FB73F71C}">
      <dsp:nvSpPr>
        <dsp:cNvPr id="0" name=""/>
        <dsp:cNvSpPr/>
      </dsp:nvSpPr>
      <dsp:spPr>
        <a:xfrm>
          <a:off x="695" y="2347451"/>
          <a:ext cx="3026983" cy="1513491"/>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US" sz="3700" kern="1200" dirty="0"/>
            <a:t>Intrapersonal</a:t>
          </a:r>
        </a:p>
      </dsp:txBody>
      <dsp:txXfrm>
        <a:off x="695" y="2347451"/>
        <a:ext cx="3026983" cy="1513491"/>
      </dsp:txXfrm>
    </dsp:sp>
    <dsp:sp modelId="{B26B79D9-86F9-43F4-8CCF-026824B0ACFD}">
      <dsp:nvSpPr>
        <dsp:cNvPr id="0" name=""/>
        <dsp:cNvSpPr/>
      </dsp:nvSpPr>
      <dsp:spPr>
        <a:xfrm>
          <a:off x="3663345" y="2347451"/>
          <a:ext cx="3026983" cy="1513491"/>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US" sz="3700" kern="1200" dirty="0"/>
            <a:t>Interpersonal</a:t>
          </a:r>
        </a:p>
      </dsp:txBody>
      <dsp:txXfrm>
        <a:off x="3663345" y="2347451"/>
        <a:ext cx="3026983" cy="1513491"/>
      </dsp:txXfrm>
    </dsp:sp>
    <dsp:sp modelId="{D5D7A40B-C5E5-4340-B0A0-6700944AA0E9}">
      <dsp:nvSpPr>
        <dsp:cNvPr id="0" name=""/>
        <dsp:cNvSpPr/>
      </dsp:nvSpPr>
      <dsp:spPr>
        <a:xfrm>
          <a:off x="7325996" y="2347451"/>
          <a:ext cx="3026983" cy="1513491"/>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US" sz="3700" kern="1200" dirty="0" err="1"/>
            <a:t>Organisational</a:t>
          </a:r>
          <a:endParaRPr lang="en-US" sz="3700" kern="1200" dirty="0"/>
        </a:p>
      </dsp:txBody>
      <dsp:txXfrm>
        <a:off x="7325996" y="2347451"/>
        <a:ext cx="3026983" cy="15134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80AEB-4F06-449C-8A12-CFD8283B52B6}">
      <dsp:nvSpPr>
        <dsp:cNvPr id="0" name=""/>
        <dsp:cNvSpPr/>
      </dsp:nvSpPr>
      <dsp:spPr>
        <a:xfrm>
          <a:off x="582645" y="1178"/>
          <a:ext cx="2174490" cy="130469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1. /i:/ as in beat /bi:t/ - unrounded</a:t>
          </a:r>
        </a:p>
      </dsp:txBody>
      <dsp:txXfrm>
        <a:off x="582645" y="1178"/>
        <a:ext cx="2174490" cy="1304694"/>
      </dsp:txXfrm>
    </dsp:sp>
    <dsp:sp modelId="{DEF57DD3-55B4-4974-A8B9-B054DE43AC4C}">
      <dsp:nvSpPr>
        <dsp:cNvPr id="0" name=""/>
        <dsp:cNvSpPr/>
      </dsp:nvSpPr>
      <dsp:spPr>
        <a:xfrm>
          <a:off x="2974584" y="1178"/>
          <a:ext cx="2174490" cy="130469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2. /I/ as in bit /bit/  unrounded</a:t>
          </a:r>
        </a:p>
      </dsp:txBody>
      <dsp:txXfrm>
        <a:off x="2974584" y="1178"/>
        <a:ext cx="2174490" cy="1304694"/>
      </dsp:txXfrm>
    </dsp:sp>
    <dsp:sp modelId="{857DC45D-1AFB-49FC-8D69-AA6C00E29D99}">
      <dsp:nvSpPr>
        <dsp:cNvPr id="0" name=""/>
        <dsp:cNvSpPr/>
      </dsp:nvSpPr>
      <dsp:spPr>
        <a:xfrm>
          <a:off x="5366524" y="1178"/>
          <a:ext cx="2174490" cy="130469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3. /e/ as in bet /bet/ -unrounded</a:t>
          </a:r>
        </a:p>
      </dsp:txBody>
      <dsp:txXfrm>
        <a:off x="5366524" y="1178"/>
        <a:ext cx="2174490" cy="1304694"/>
      </dsp:txXfrm>
    </dsp:sp>
    <dsp:sp modelId="{16101204-33C6-4274-AC44-FDD5094134CE}">
      <dsp:nvSpPr>
        <dsp:cNvPr id="0" name=""/>
        <dsp:cNvSpPr/>
      </dsp:nvSpPr>
      <dsp:spPr>
        <a:xfrm>
          <a:off x="7758464" y="1178"/>
          <a:ext cx="2174490" cy="130469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4. /æ/ as in bat /bæt/ -unrounded</a:t>
          </a:r>
        </a:p>
      </dsp:txBody>
      <dsp:txXfrm>
        <a:off x="7758464" y="1178"/>
        <a:ext cx="2174490" cy="1304694"/>
      </dsp:txXfrm>
    </dsp:sp>
    <dsp:sp modelId="{F2FD60F8-46C4-4A2C-8BFF-1E2F9E9936A8}">
      <dsp:nvSpPr>
        <dsp:cNvPr id="0" name=""/>
        <dsp:cNvSpPr/>
      </dsp:nvSpPr>
      <dsp:spPr>
        <a:xfrm>
          <a:off x="582645" y="1523321"/>
          <a:ext cx="2174490" cy="130469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5. /ʌ/ as in but /bʌt/ -unrounded</a:t>
          </a:r>
        </a:p>
      </dsp:txBody>
      <dsp:txXfrm>
        <a:off x="582645" y="1523321"/>
        <a:ext cx="2174490" cy="1304694"/>
      </dsp:txXfrm>
    </dsp:sp>
    <dsp:sp modelId="{3804AAFD-AB50-44B4-92B9-F19402581B38}">
      <dsp:nvSpPr>
        <dsp:cNvPr id="0" name=""/>
        <dsp:cNvSpPr/>
      </dsp:nvSpPr>
      <dsp:spPr>
        <a:xfrm>
          <a:off x="2974584" y="1523321"/>
          <a:ext cx="2174490" cy="130469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6. /a:/ as in bard /ba:d/-unrounded</a:t>
          </a:r>
        </a:p>
      </dsp:txBody>
      <dsp:txXfrm>
        <a:off x="2974584" y="1523321"/>
        <a:ext cx="2174490" cy="1304694"/>
      </dsp:txXfrm>
    </dsp:sp>
    <dsp:sp modelId="{6C690146-240F-44B6-ACFE-9BAD6A5AEEB4}">
      <dsp:nvSpPr>
        <dsp:cNvPr id="0" name=""/>
        <dsp:cNvSpPr/>
      </dsp:nvSpPr>
      <dsp:spPr>
        <a:xfrm>
          <a:off x="5366524" y="1523321"/>
          <a:ext cx="2174490" cy="130469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7. /ɒ/ as in God /</a:t>
          </a:r>
          <a:r>
            <a:rPr lang="en-US" sz="2600" kern="1200" dirty="0" err="1"/>
            <a:t>gɒd</a:t>
          </a:r>
          <a:r>
            <a:rPr lang="en-US" sz="2600" kern="1200" dirty="0"/>
            <a:t>/-rounded</a:t>
          </a:r>
        </a:p>
      </dsp:txBody>
      <dsp:txXfrm>
        <a:off x="5366524" y="1523321"/>
        <a:ext cx="2174490" cy="1304694"/>
      </dsp:txXfrm>
    </dsp:sp>
    <dsp:sp modelId="{B685E772-A028-4518-9203-E98F76A0913E}">
      <dsp:nvSpPr>
        <dsp:cNvPr id="0" name=""/>
        <dsp:cNvSpPr/>
      </dsp:nvSpPr>
      <dsp:spPr>
        <a:xfrm>
          <a:off x="7758464" y="1523321"/>
          <a:ext cx="2174490" cy="130469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8. /ɔ:/ as in caught /Kɔ:t/ - rounded</a:t>
          </a:r>
        </a:p>
      </dsp:txBody>
      <dsp:txXfrm>
        <a:off x="7758464" y="1523321"/>
        <a:ext cx="2174490" cy="1304694"/>
      </dsp:txXfrm>
    </dsp:sp>
    <dsp:sp modelId="{00AAA538-75CC-4AC5-906A-D75039740053}">
      <dsp:nvSpPr>
        <dsp:cNvPr id="0" name=""/>
        <dsp:cNvSpPr/>
      </dsp:nvSpPr>
      <dsp:spPr>
        <a:xfrm>
          <a:off x="582645" y="3045465"/>
          <a:ext cx="2174490" cy="130469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9. /u/ as in put /put/ - rounded </a:t>
          </a:r>
        </a:p>
      </dsp:txBody>
      <dsp:txXfrm>
        <a:off x="582645" y="3045465"/>
        <a:ext cx="2174490" cy="1304694"/>
      </dsp:txXfrm>
    </dsp:sp>
    <dsp:sp modelId="{60874DA2-B3C3-4499-8C5D-AA9FF2B70805}">
      <dsp:nvSpPr>
        <dsp:cNvPr id="0" name=""/>
        <dsp:cNvSpPr/>
      </dsp:nvSpPr>
      <dsp:spPr>
        <a:xfrm>
          <a:off x="2974584" y="3045465"/>
          <a:ext cx="2174490" cy="130469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10./u:/ as in boot /bunt/ -rounded</a:t>
          </a:r>
        </a:p>
      </dsp:txBody>
      <dsp:txXfrm>
        <a:off x="2974584" y="3045465"/>
        <a:ext cx="2174490" cy="1304694"/>
      </dsp:txXfrm>
    </dsp:sp>
    <dsp:sp modelId="{2D13AFC0-8ACE-420A-9898-AD45C4D56312}">
      <dsp:nvSpPr>
        <dsp:cNvPr id="0" name=""/>
        <dsp:cNvSpPr/>
      </dsp:nvSpPr>
      <dsp:spPr>
        <a:xfrm>
          <a:off x="5366524" y="3045465"/>
          <a:ext cx="2174490" cy="130469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11. /3:/as in bird /b3:d/ - unrounded</a:t>
          </a:r>
        </a:p>
      </dsp:txBody>
      <dsp:txXfrm>
        <a:off x="5366524" y="3045465"/>
        <a:ext cx="2174490" cy="1304694"/>
      </dsp:txXfrm>
    </dsp:sp>
    <dsp:sp modelId="{1D8695EA-E03A-43F8-90CC-52E6F5331403}">
      <dsp:nvSpPr>
        <dsp:cNvPr id="0" name=""/>
        <dsp:cNvSpPr/>
      </dsp:nvSpPr>
      <dsp:spPr>
        <a:xfrm>
          <a:off x="7758464" y="3045465"/>
          <a:ext cx="2174490" cy="130469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12./ə/ as in ago /əgəu / - unrounded </a:t>
          </a:r>
        </a:p>
      </dsp:txBody>
      <dsp:txXfrm>
        <a:off x="7758464" y="3045465"/>
        <a:ext cx="2174490" cy="13046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B1BDB8-96C4-483C-A1F6-879F7E1B1956}">
      <dsp:nvSpPr>
        <dsp:cNvPr id="0" name=""/>
        <dsp:cNvSpPr/>
      </dsp:nvSpPr>
      <dsp:spPr>
        <a:xfrm>
          <a:off x="0" y="0"/>
          <a:ext cx="6900512"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305EA9-B03F-481E-BB2E-CED6DE372300}">
      <dsp:nvSpPr>
        <dsp:cNvPr id="0" name=""/>
        <dsp:cNvSpPr/>
      </dsp:nvSpPr>
      <dsp:spPr>
        <a:xfrm>
          <a:off x="0" y="0"/>
          <a:ext cx="690051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chemeClr val="bg1"/>
              </a:solidFill>
            </a:rPr>
            <a:t>1. /</a:t>
          </a:r>
          <a:r>
            <a:rPr lang="en-US" sz="3300" kern="1200" dirty="0" err="1">
              <a:solidFill>
                <a:schemeClr val="bg1"/>
              </a:solidFill>
            </a:rPr>
            <a:t>ei</a:t>
          </a:r>
          <a:r>
            <a:rPr lang="en-US" sz="3300" kern="1200" dirty="0">
              <a:solidFill>
                <a:schemeClr val="bg1"/>
              </a:solidFill>
            </a:rPr>
            <a:t>/ as in make </a:t>
          </a:r>
        </a:p>
      </dsp:txBody>
      <dsp:txXfrm>
        <a:off x="0" y="0"/>
        <a:ext cx="6900512" cy="692017"/>
      </dsp:txXfrm>
    </dsp:sp>
    <dsp:sp modelId="{A55637F4-E9B0-437A-97B6-458A490DE52C}">
      <dsp:nvSpPr>
        <dsp:cNvPr id="0" name=""/>
        <dsp:cNvSpPr/>
      </dsp:nvSpPr>
      <dsp:spPr>
        <a:xfrm>
          <a:off x="0" y="692017"/>
          <a:ext cx="6900512" cy="0"/>
        </a:xfrm>
        <a:prstGeom prst="line">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13BB79-0B0F-4820-B4FC-0C89FB815DC1}">
      <dsp:nvSpPr>
        <dsp:cNvPr id="0" name=""/>
        <dsp:cNvSpPr/>
      </dsp:nvSpPr>
      <dsp:spPr>
        <a:xfrm>
          <a:off x="0" y="692017"/>
          <a:ext cx="690051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chemeClr val="bg1"/>
              </a:solidFill>
            </a:rPr>
            <a:t>2.  /</a:t>
          </a:r>
          <a:r>
            <a:rPr lang="en-US" sz="3300" kern="1200" dirty="0" err="1">
              <a:solidFill>
                <a:schemeClr val="bg1"/>
              </a:solidFill>
            </a:rPr>
            <a:t>ɔi</a:t>
          </a:r>
          <a:r>
            <a:rPr lang="en-US" sz="3300" kern="1200" dirty="0">
              <a:solidFill>
                <a:schemeClr val="bg1"/>
              </a:solidFill>
            </a:rPr>
            <a:t>/ as in boy </a:t>
          </a:r>
        </a:p>
      </dsp:txBody>
      <dsp:txXfrm>
        <a:off x="0" y="692017"/>
        <a:ext cx="6900512" cy="692017"/>
      </dsp:txXfrm>
    </dsp:sp>
    <dsp:sp modelId="{C9E53C7A-FD3E-4282-9833-A17951C0B460}">
      <dsp:nvSpPr>
        <dsp:cNvPr id="0" name=""/>
        <dsp:cNvSpPr/>
      </dsp:nvSpPr>
      <dsp:spPr>
        <a:xfrm>
          <a:off x="0" y="1384035"/>
          <a:ext cx="6900512" cy="0"/>
        </a:xfrm>
        <a:prstGeom prst="line">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B8B091-C412-4E06-8368-D5B33637399F}">
      <dsp:nvSpPr>
        <dsp:cNvPr id="0" name=""/>
        <dsp:cNvSpPr/>
      </dsp:nvSpPr>
      <dsp:spPr>
        <a:xfrm>
          <a:off x="0" y="1384035"/>
          <a:ext cx="690051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chemeClr val="bg1"/>
              </a:solidFill>
            </a:rPr>
            <a:t>3. /ai/ as in high </a:t>
          </a:r>
        </a:p>
      </dsp:txBody>
      <dsp:txXfrm>
        <a:off x="0" y="1384035"/>
        <a:ext cx="6900512" cy="692017"/>
      </dsp:txXfrm>
    </dsp:sp>
    <dsp:sp modelId="{F591DDA1-45DC-4722-88F7-745EC863C129}">
      <dsp:nvSpPr>
        <dsp:cNvPr id="0" name=""/>
        <dsp:cNvSpPr/>
      </dsp:nvSpPr>
      <dsp:spPr>
        <a:xfrm>
          <a:off x="0" y="2076052"/>
          <a:ext cx="6900512" cy="0"/>
        </a:xfrm>
        <a:prstGeom prst="line">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1C9252-A330-4061-A67B-2B4D13B85DF6}">
      <dsp:nvSpPr>
        <dsp:cNvPr id="0" name=""/>
        <dsp:cNvSpPr/>
      </dsp:nvSpPr>
      <dsp:spPr>
        <a:xfrm>
          <a:off x="0" y="2076052"/>
          <a:ext cx="690051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chemeClr val="bg1"/>
              </a:solidFill>
            </a:rPr>
            <a:t>4.  /</a:t>
          </a:r>
          <a:r>
            <a:rPr lang="en-US" sz="3300" kern="1200" dirty="0" err="1">
              <a:solidFill>
                <a:schemeClr val="bg1"/>
              </a:solidFill>
            </a:rPr>
            <a:t>əu</a:t>
          </a:r>
          <a:r>
            <a:rPr lang="en-US" sz="3300" kern="1200" dirty="0">
              <a:solidFill>
                <a:schemeClr val="bg1"/>
              </a:solidFill>
            </a:rPr>
            <a:t>/ as in go </a:t>
          </a:r>
        </a:p>
      </dsp:txBody>
      <dsp:txXfrm>
        <a:off x="0" y="2076052"/>
        <a:ext cx="6900512" cy="692017"/>
      </dsp:txXfrm>
    </dsp:sp>
    <dsp:sp modelId="{5A138189-D659-40D0-A364-9F050E5689EA}">
      <dsp:nvSpPr>
        <dsp:cNvPr id="0" name=""/>
        <dsp:cNvSpPr/>
      </dsp:nvSpPr>
      <dsp:spPr>
        <a:xfrm>
          <a:off x="0" y="2768070"/>
          <a:ext cx="6900512" cy="0"/>
        </a:xfrm>
        <a:prstGeom prst="line">
          <a:avLst/>
        </a:prstGeom>
        <a:solidFill>
          <a:schemeClr val="accent6">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D67881-90C1-4CD3-B6A1-8FEF56CB1641}">
      <dsp:nvSpPr>
        <dsp:cNvPr id="0" name=""/>
        <dsp:cNvSpPr/>
      </dsp:nvSpPr>
      <dsp:spPr>
        <a:xfrm>
          <a:off x="0" y="2768070"/>
          <a:ext cx="690051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chemeClr val="bg1"/>
              </a:solidFill>
            </a:rPr>
            <a:t>5. /au/ as in how </a:t>
          </a:r>
        </a:p>
      </dsp:txBody>
      <dsp:txXfrm>
        <a:off x="0" y="2768070"/>
        <a:ext cx="6900512" cy="692017"/>
      </dsp:txXfrm>
    </dsp:sp>
    <dsp:sp modelId="{09CCD4F1-2190-4C50-A754-340B2140E389}">
      <dsp:nvSpPr>
        <dsp:cNvPr id="0" name=""/>
        <dsp:cNvSpPr/>
      </dsp:nvSpPr>
      <dsp:spPr>
        <a:xfrm>
          <a:off x="0" y="3460088"/>
          <a:ext cx="6900512"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15BBC1-9419-46AA-A6DE-EE9FBE4E31D5}">
      <dsp:nvSpPr>
        <dsp:cNvPr id="0" name=""/>
        <dsp:cNvSpPr/>
      </dsp:nvSpPr>
      <dsp:spPr>
        <a:xfrm>
          <a:off x="0" y="3460088"/>
          <a:ext cx="690051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chemeClr val="bg1"/>
              </a:solidFill>
            </a:rPr>
            <a:t>6. /</a:t>
          </a:r>
          <a:r>
            <a:rPr lang="en-US" sz="3300" kern="1200" dirty="0" err="1">
              <a:solidFill>
                <a:schemeClr val="bg1"/>
              </a:solidFill>
            </a:rPr>
            <a:t>i</a:t>
          </a:r>
          <a:r>
            <a:rPr lang="en-US" sz="3300" kern="1200" dirty="0">
              <a:solidFill>
                <a:schemeClr val="bg1"/>
              </a:solidFill>
            </a:rPr>
            <a:t> ə/ as in ear</a:t>
          </a:r>
        </a:p>
      </dsp:txBody>
      <dsp:txXfrm>
        <a:off x="0" y="3460088"/>
        <a:ext cx="6900512" cy="692017"/>
      </dsp:txXfrm>
    </dsp:sp>
    <dsp:sp modelId="{91832BD1-6860-448E-BFFD-28ADE6BA3D82}">
      <dsp:nvSpPr>
        <dsp:cNvPr id="0" name=""/>
        <dsp:cNvSpPr/>
      </dsp:nvSpPr>
      <dsp:spPr>
        <a:xfrm>
          <a:off x="0" y="4152105"/>
          <a:ext cx="6900512" cy="0"/>
        </a:xfrm>
        <a:prstGeom prst="line">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65A74D-EB9E-4C47-9CAB-8CC29F875403}">
      <dsp:nvSpPr>
        <dsp:cNvPr id="0" name=""/>
        <dsp:cNvSpPr/>
      </dsp:nvSpPr>
      <dsp:spPr>
        <a:xfrm>
          <a:off x="0" y="4152105"/>
          <a:ext cx="690051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chemeClr val="bg1"/>
              </a:solidFill>
            </a:rPr>
            <a:t>7. /e ə / as in air</a:t>
          </a:r>
        </a:p>
      </dsp:txBody>
      <dsp:txXfrm>
        <a:off x="0" y="4152105"/>
        <a:ext cx="6900512" cy="692017"/>
      </dsp:txXfrm>
    </dsp:sp>
    <dsp:sp modelId="{AF3283BE-D7AC-4A71-8F16-41F49AAC7B87}">
      <dsp:nvSpPr>
        <dsp:cNvPr id="0" name=""/>
        <dsp:cNvSpPr/>
      </dsp:nvSpPr>
      <dsp:spPr>
        <a:xfrm>
          <a:off x="0" y="4844123"/>
          <a:ext cx="6900512" cy="0"/>
        </a:xfrm>
        <a:prstGeom prst="line">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A4E241-9937-4A11-AAC3-5B25FFF0EE40}">
      <dsp:nvSpPr>
        <dsp:cNvPr id="0" name=""/>
        <dsp:cNvSpPr/>
      </dsp:nvSpPr>
      <dsp:spPr>
        <a:xfrm>
          <a:off x="0" y="4844123"/>
          <a:ext cx="690051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dirty="0">
              <a:solidFill>
                <a:schemeClr val="bg1"/>
              </a:solidFill>
            </a:rPr>
            <a:t>8. /</a:t>
          </a:r>
          <a:r>
            <a:rPr lang="en-IN" sz="3300" kern="1200" dirty="0" err="1">
              <a:solidFill>
                <a:schemeClr val="bg1"/>
              </a:solidFill>
            </a:rPr>
            <a:t>uə</a:t>
          </a:r>
          <a:r>
            <a:rPr lang="en-IN" sz="3300" kern="1200" dirty="0">
              <a:solidFill>
                <a:schemeClr val="bg1"/>
              </a:solidFill>
            </a:rPr>
            <a:t>/ as in poor</a:t>
          </a:r>
          <a:endParaRPr lang="en-US" sz="3300" kern="1200" dirty="0">
            <a:solidFill>
              <a:schemeClr val="bg1"/>
            </a:solidFill>
          </a:endParaRPr>
        </a:p>
      </dsp:txBody>
      <dsp:txXfrm>
        <a:off x="0" y="4844123"/>
        <a:ext cx="6900512" cy="6920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1CF3E-07FB-4243-916F-A18FB797BC39}">
      <dsp:nvSpPr>
        <dsp:cNvPr id="0" name=""/>
        <dsp:cNvSpPr/>
      </dsp:nvSpPr>
      <dsp:spPr>
        <a:xfrm>
          <a:off x="471981" y="814"/>
          <a:ext cx="1367682" cy="820609"/>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 as in pin</a:t>
          </a:r>
        </a:p>
      </dsp:txBody>
      <dsp:txXfrm>
        <a:off x="471981" y="814"/>
        <a:ext cx="1367682" cy="820609"/>
      </dsp:txXfrm>
    </dsp:sp>
    <dsp:sp modelId="{5516D495-4EF4-4674-B8CB-24C64DFCB350}">
      <dsp:nvSpPr>
        <dsp:cNvPr id="0" name=""/>
        <dsp:cNvSpPr/>
      </dsp:nvSpPr>
      <dsp:spPr>
        <a:xfrm>
          <a:off x="1976432" y="814"/>
          <a:ext cx="1367682" cy="820609"/>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 as in big </a:t>
          </a:r>
        </a:p>
      </dsp:txBody>
      <dsp:txXfrm>
        <a:off x="1976432" y="814"/>
        <a:ext cx="1367682" cy="820609"/>
      </dsp:txXfrm>
    </dsp:sp>
    <dsp:sp modelId="{853B77B9-C710-4B83-AE8B-9FFC6DBA063D}">
      <dsp:nvSpPr>
        <dsp:cNvPr id="0" name=""/>
        <dsp:cNvSpPr/>
      </dsp:nvSpPr>
      <dsp:spPr>
        <a:xfrm>
          <a:off x="471981" y="958192"/>
          <a:ext cx="1367682" cy="820609"/>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/t/ as in tin </a:t>
          </a:r>
        </a:p>
      </dsp:txBody>
      <dsp:txXfrm>
        <a:off x="471981" y="958192"/>
        <a:ext cx="1367682" cy="820609"/>
      </dsp:txXfrm>
    </dsp:sp>
    <dsp:sp modelId="{3F4AE701-9A82-47C1-A3CC-22EF39399467}">
      <dsp:nvSpPr>
        <dsp:cNvPr id="0" name=""/>
        <dsp:cNvSpPr/>
      </dsp:nvSpPr>
      <dsp:spPr>
        <a:xfrm>
          <a:off x="1976432" y="958192"/>
          <a:ext cx="1367682" cy="820609"/>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 as in din </a:t>
          </a:r>
        </a:p>
      </dsp:txBody>
      <dsp:txXfrm>
        <a:off x="1976432" y="958192"/>
        <a:ext cx="1367682" cy="820609"/>
      </dsp:txXfrm>
    </dsp:sp>
    <dsp:sp modelId="{5F00625A-8974-473F-941C-A40D40FC6566}">
      <dsp:nvSpPr>
        <dsp:cNvPr id="0" name=""/>
        <dsp:cNvSpPr/>
      </dsp:nvSpPr>
      <dsp:spPr>
        <a:xfrm>
          <a:off x="471981" y="1915570"/>
          <a:ext cx="1367682" cy="820609"/>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/k/ as in kit </a:t>
          </a:r>
        </a:p>
      </dsp:txBody>
      <dsp:txXfrm>
        <a:off x="471981" y="1915570"/>
        <a:ext cx="1367682" cy="820609"/>
      </dsp:txXfrm>
    </dsp:sp>
    <dsp:sp modelId="{2C0DCD07-D93D-4912-8394-2E27BC31B499}">
      <dsp:nvSpPr>
        <dsp:cNvPr id="0" name=""/>
        <dsp:cNvSpPr/>
      </dsp:nvSpPr>
      <dsp:spPr>
        <a:xfrm>
          <a:off x="1976432" y="1915570"/>
          <a:ext cx="1367682" cy="820609"/>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/g/ as in give</a:t>
          </a:r>
        </a:p>
      </dsp:txBody>
      <dsp:txXfrm>
        <a:off x="1976432" y="1915570"/>
        <a:ext cx="1367682" cy="820609"/>
      </dsp:txXfrm>
    </dsp:sp>
    <dsp:sp modelId="{5C48412C-19C4-4CEC-B539-4D469193B8D6}">
      <dsp:nvSpPr>
        <dsp:cNvPr id="0" name=""/>
        <dsp:cNvSpPr/>
      </dsp:nvSpPr>
      <dsp:spPr>
        <a:xfrm>
          <a:off x="471981" y="2872948"/>
          <a:ext cx="1367682" cy="820609"/>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/f/ as in fan</a:t>
          </a:r>
        </a:p>
      </dsp:txBody>
      <dsp:txXfrm>
        <a:off x="471981" y="2872948"/>
        <a:ext cx="1367682" cy="820609"/>
      </dsp:txXfrm>
    </dsp:sp>
    <dsp:sp modelId="{D263EE3D-E5D3-40DE-ACB9-3C6E14A392E6}">
      <dsp:nvSpPr>
        <dsp:cNvPr id="0" name=""/>
        <dsp:cNvSpPr/>
      </dsp:nvSpPr>
      <dsp:spPr>
        <a:xfrm>
          <a:off x="1976432" y="2872948"/>
          <a:ext cx="1367682" cy="820609"/>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 as in van</a:t>
          </a:r>
        </a:p>
      </dsp:txBody>
      <dsp:txXfrm>
        <a:off x="1976432" y="2872948"/>
        <a:ext cx="1367682" cy="8206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4DC72-AB25-4426-A378-EB7C2E4E1A6B}">
      <dsp:nvSpPr>
        <dsp:cNvPr id="0" name=""/>
        <dsp:cNvSpPr/>
      </dsp:nvSpPr>
      <dsp:spPr>
        <a:xfrm>
          <a:off x="3170" y="232216"/>
          <a:ext cx="2514897" cy="1508938"/>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 θ/ as in thin</a:t>
          </a:r>
        </a:p>
      </dsp:txBody>
      <dsp:txXfrm>
        <a:off x="3170" y="232216"/>
        <a:ext cx="2514897" cy="1508938"/>
      </dsp:txXfrm>
    </dsp:sp>
    <dsp:sp modelId="{48208094-53E7-47A7-9E6B-E82573916468}">
      <dsp:nvSpPr>
        <dsp:cNvPr id="0" name=""/>
        <dsp:cNvSpPr/>
      </dsp:nvSpPr>
      <dsp:spPr>
        <a:xfrm>
          <a:off x="2769557" y="232216"/>
          <a:ext cx="2514897" cy="1508938"/>
        </a:xfrm>
        <a:prstGeom prst="rect">
          <a:avLst/>
        </a:prstGeom>
        <a:solidFill>
          <a:schemeClr val="accent2">
            <a:hueOff val="-101437"/>
            <a:satOff val="-838"/>
            <a:lumOff val="-1793"/>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 ð /as in that</a:t>
          </a:r>
        </a:p>
      </dsp:txBody>
      <dsp:txXfrm>
        <a:off x="2769557" y="232216"/>
        <a:ext cx="2514897" cy="1508938"/>
      </dsp:txXfrm>
    </dsp:sp>
    <dsp:sp modelId="{B0666B94-F9C0-4D4D-968F-22C4CB2D6699}">
      <dsp:nvSpPr>
        <dsp:cNvPr id="0" name=""/>
        <dsp:cNvSpPr/>
      </dsp:nvSpPr>
      <dsp:spPr>
        <a:xfrm>
          <a:off x="5535944" y="232216"/>
          <a:ext cx="2514897" cy="1508938"/>
        </a:xfrm>
        <a:prstGeom prst="rect">
          <a:avLst/>
        </a:prstGeom>
        <a:solidFill>
          <a:schemeClr val="accent2">
            <a:hueOff val="-202874"/>
            <a:satOff val="-1677"/>
            <a:lumOff val="-358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/s/ as in sin</a:t>
          </a:r>
        </a:p>
      </dsp:txBody>
      <dsp:txXfrm>
        <a:off x="5535944" y="232216"/>
        <a:ext cx="2514897" cy="1508938"/>
      </dsp:txXfrm>
    </dsp:sp>
    <dsp:sp modelId="{1AC9BAD8-F4E4-4D06-B733-3841BE45291A}">
      <dsp:nvSpPr>
        <dsp:cNvPr id="0" name=""/>
        <dsp:cNvSpPr/>
      </dsp:nvSpPr>
      <dsp:spPr>
        <a:xfrm>
          <a:off x="8302332" y="232216"/>
          <a:ext cx="2514897" cy="1508938"/>
        </a:xfrm>
        <a:prstGeom prst="rect">
          <a:avLst/>
        </a:prstGeom>
        <a:solidFill>
          <a:schemeClr val="accent2">
            <a:hueOff val="-304311"/>
            <a:satOff val="-2515"/>
            <a:lumOff val="-537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/z/ as in zip </a:t>
          </a:r>
        </a:p>
      </dsp:txBody>
      <dsp:txXfrm>
        <a:off x="8302332" y="232216"/>
        <a:ext cx="2514897" cy="1508938"/>
      </dsp:txXfrm>
    </dsp:sp>
    <dsp:sp modelId="{9D098582-67F7-4AC6-9176-02392216E675}">
      <dsp:nvSpPr>
        <dsp:cNvPr id="0" name=""/>
        <dsp:cNvSpPr/>
      </dsp:nvSpPr>
      <dsp:spPr>
        <a:xfrm>
          <a:off x="3170" y="1992644"/>
          <a:ext cx="2514897" cy="1508938"/>
        </a:xfrm>
        <a:prstGeom prst="rect">
          <a:avLst/>
        </a:prstGeom>
        <a:solidFill>
          <a:schemeClr val="accent2">
            <a:hueOff val="-405748"/>
            <a:satOff val="-3353"/>
            <a:lumOff val="-7171"/>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 ʃ / as in ship </a:t>
          </a:r>
        </a:p>
      </dsp:txBody>
      <dsp:txXfrm>
        <a:off x="3170" y="1992644"/>
        <a:ext cx="2514897" cy="1508938"/>
      </dsp:txXfrm>
    </dsp:sp>
    <dsp:sp modelId="{4F04FFFA-FFA3-4BEE-BA4B-4813655CEC64}">
      <dsp:nvSpPr>
        <dsp:cNvPr id="0" name=""/>
        <dsp:cNvSpPr/>
      </dsp:nvSpPr>
      <dsp:spPr>
        <a:xfrm>
          <a:off x="2769557" y="1992644"/>
          <a:ext cx="2514897" cy="1508938"/>
        </a:xfrm>
        <a:prstGeom prst="rect">
          <a:avLst/>
        </a:prstGeom>
        <a:solidFill>
          <a:schemeClr val="accent2">
            <a:hueOff val="-507185"/>
            <a:satOff val="-4191"/>
            <a:lumOff val="-896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 ʒ / as in pleasure </a:t>
          </a:r>
        </a:p>
      </dsp:txBody>
      <dsp:txXfrm>
        <a:off x="2769557" y="1992644"/>
        <a:ext cx="2514897" cy="1508938"/>
      </dsp:txXfrm>
    </dsp:sp>
    <dsp:sp modelId="{C2DEED24-D0B5-49E0-9387-A9DC498B787D}">
      <dsp:nvSpPr>
        <dsp:cNvPr id="0" name=""/>
        <dsp:cNvSpPr/>
      </dsp:nvSpPr>
      <dsp:spPr>
        <a:xfrm>
          <a:off x="5535944" y="1992644"/>
          <a:ext cx="2514897" cy="1508938"/>
        </a:xfrm>
        <a:prstGeom prst="rect">
          <a:avLst/>
        </a:prstGeom>
        <a:solidFill>
          <a:schemeClr val="accent2">
            <a:hueOff val="-608622"/>
            <a:satOff val="-5030"/>
            <a:lumOff val="-1075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/h/ as in hat</a:t>
          </a:r>
        </a:p>
      </dsp:txBody>
      <dsp:txXfrm>
        <a:off x="5535944" y="1992644"/>
        <a:ext cx="2514897" cy="1508938"/>
      </dsp:txXfrm>
    </dsp:sp>
    <dsp:sp modelId="{4EB34D59-8251-43E4-8187-FAB67301CED6}">
      <dsp:nvSpPr>
        <dsp:cNvPr id="0" name=""/>
        <dsp:cNvSpPr/>
      </dsp:nvSpPr>
      <dsp:spPr>
        <a:xfrm>
          <a:off x="8302332" y="1992644"/>
          <a:ext cx="2514897" cy="1508938"/>
        </a:xfrm>
        <a:prstGeom prst="rect">
          <a:avLst/>
        </a:prstGeom>
        <a:solidFill>
          <a:schemeClr val="accent2">
            <a:hueOff val="-710059"/>
            <a:satOff val="-5868"/>
            <a:lumOff val="-12549"/>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 ʧ /as in chat</a:t>
          </a:r>
        </a:p>
      </dsp:txBody>
      <dsp:txXfrm>
        <a:off x="8302332" y="1992644"/>
        <a:ext cx="2514897" cy="15089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589621-34EB-4571-B295-F77273D2962A}">
      <dsp:nvSpPr>
        <dsp:cNvPr id="0" name=""/>
        <dsp:cNvSpPr/>
      </dsp:nvSpPr>
      <dsp:spPr>
        <a:xfrm>
          <a:off x="2822" y="70459"/>
          <a:ext cx="2238942" cy="1343365"/>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 ʤ/ as in jug </a:t>
          </a:r>
        </a:p>
      </dsp:txBody>
      <dsp:txXfrm>
        <a:off x="2822" y="70459"/>
        <a:ext cx="2238942" cy="1343365"/>
      </dsp:txXfrm>
    </dsp:sp>
    <dsp:sp modelId="{0E6B5CC1-B270-4E35-BEBD-2CADF855BEBB}">
      <dsp:nvSpPr>
        <dsp:cNvPr id="0" name=""/>
        <dsp:cNvSpPr/>
      </dsp:nvSpPr>
      <dsp:spPr>
        <a:xfrm>
          <a:off x="2465659" y="70459"/>
          <a:ext cx="2238942" cy="1343365"/>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/m/ as in man</a:t>
          </a:r>
        </a:p>
      </dsp:txBody>
      <dsp:txXfrm>
        <a:off x="2465659" y="70459"/>
        <a:ext cx="2238942" cy="1343365"/>
      </dsp:txXfrm>
    </dsp:sp>
    <dsp:sp modelId="{E66F1B8F-D711-4B3E-A959-7996CD44A322}">
      <dsp:nvSpPr>
        <dsp:cNvPr id="0" name=""/>
        <dsp:cNvSpPr/>
      </dsp:nvSpPr>
      <dsp:spPr>
        <a:xfrm>
          <a:off x="4928496" y="70459"/>
          <a:ext cx="2238942" cy="1343365"/>
        </a:xfrm>
        <a:prstGeom prst="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/n/ as in name </a:t>
          </a:r>
        </a:p>
      </dsp:txBody>
      <dsp:txXfrm>
        <a:off x="4928496" y="70459"/>
        <a:ext cx="2238942" cy="1343365"/>
      </dsp:txXfrm>
    </dsp:sp>
    <dsp:sp modelId="{147CA351-3BB6-48E4-B924-B462B1684F41}">
      <dsp:nvSpPr>
        <dsp:cNvPr id="0" name=""/>
        <dsp:cNvSpPr/>
      </dsp:nvSpPr>
      <dsp:spPr>
        <a:xfrm>
          <a:off x="7391333" y="70459"/>
          <a:ext cx="2238942" cy="1343365"/>
        </a:xfrm>
        <a:prstGeom prst="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 ŋ / as in ink</a:t>
          </a:r>
        </a:p>
      </dsp:txBody>
      <dsp:txXfrm>
        <a:off x="7391333" y="70459"/>
        <a:ext cx="2238942" cy="1343365"/>
      </dsp:txXfrm>
    </dsp:sp>
    <dsp:sp modelId="{F2EAC3AD-0F06-42CD-82EF-BCC2BBCFD8EE}">
      <dsp:nvSpPr>
        <dsp:cNvPr id="0" name=""/>
        <dsp:cNvSpPr/>
      </dsp:nvSpPr>
      <dsp:spPr>
        <a:xfrm>
          <a:off x="2822" y="1637719"/>
          <a:ext cx="2238942" cy="1343365"/>
        </a:xfrm>
        <a:prstGeom prst="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/j/ as in you </a:t>
          </a:r>
        </a:p>
      </dsp:txBody>
      <dsp:txXfrm>
        <a:off x="2822" y="1637719"/>
        <a:ext cx="2238942" cy="1343365"/>
      </dsp:txXfrm>
    </dsp:sp>
    <dsp:sp modelId="{068EEADF-E661-4DFC-B3F9-C67D24916C67}">
      <dsp:nvSpPr>
        <dsp:cNvPr id="0" name=""/>
        <dsp:cNvSpPr/>
      </dsp:nvSpPr>
      <dsp:spPr>
        <a:xfrm>
          <a:off x="2465659" y="1637719"/>
          <a:ext cx="2238942" cy="1343365"/>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/w/ as in what</a:t>
          </a:r>
        </a:p>
      </dsp:txBody>
      <dsp:txXfrm>
        <a:off x="2465659" y="1637719"/>
        <a:ext cx="2238942" cy="1343365"/>
      </dsp:txXfrm>
    </dsp:sp>
    <dsp:sp modelId="{6BEB960C-0C2A-4895-9525-6CD9A2311C26}">
      <dsp:nvSpPr>
        <dsp:cNvPr id="0" name=""/>
        <dsp:cNvSpPr/>
      </dsp:nvSpPr>
      <dsp:spPr>
        <a:xfrm>
          <a:off x="4928496" y="1637719"/>
          <a:ext cx="2238942" cy="1343365"/>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/r/ as in rat</a:t>
          </a:r>
        </a:p>
      </dsp:txBody>
      <dsp:txXfrm>
        <a:off x="4928496" y="1637719"/>
        <a:ext cx="2238942" cy="1343365"/>
      </dsp:txXfrm>
    </dsp:sp>
    <dsp:sp modelId="{D7E1FE23-8802-44D5-A4FA-D22D78BFB3AE}">
      <dsp:nvSpPr>
        <dsp:cNvPr id="0" name=""/>
        <dsp:cNvSpPr/>
      </dsp:nvSpPr>
      <dsp:spPr>
        <a:xfrm>
          <a:off x="7391333" y="1637719"/>
          <a:ext cx="2238942" cy="1343365"/>
        </a:xfrm>
        <a:prstGeom prst="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/l/ as in lip</a:t>
          </a:r>
        </a:p>
      </dsp:txBody>
      <dsp:txXfrm>
        <a:off x="7391333" y="1637719"/>
        <a:ext cx="2238942" cy="134336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111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ACCDFD-36F5-47A4-A04D-662AB6D0647C}" type="datetimeFigureOut">
              <a:rPr lang="en-US" smtClean="0"/>
              <a:pPr/>
              <a:t>10/11/2023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412BC2-6B55-422E-BE8A-5AD170E9136B}" type="slidenum">
              <a:rPr lang="en-US" smtClean="0"/>
              <a:pPr/>
              <a:t>‹#›</a:t>
            </a:fld>
            <a:endParaRPr lang="en-US"/>
          </a:p>
        </p:txBody>
      </p:sp>
    </p:spTree>
    <p:extLst>
      <p:ext uri="{BB962C8B-B14F-4D97-AF65-F5344CB8AC3E}">
        <p14:creationId xmlns:p14="http://schemas.microsoft.com/office/powerpoint/2010/main" val="196106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12BC2-6B55-422E-BE8A-5AD170E9136B}" type="slidenum">
              <a:rPr lang="en-US" smtClean="0"/>
              <a:pPr/>
              <a:t>62</a:t>
            </a:fld>
            <a:endParaRPr lang="en-US"/>
          </a:p>
        </p:txBody>
      </p:sp>
    </p:spTree>
    <p:extLst>
      <p:ext uri="{BB962C8B-B14F-4D97-AF65-F5344CB8AC3E}">
        <p14:creationId xmlns:p14="http://schemas.microsoft.com/office/powerpoint/2010/main" val="1742623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72396C-A559-450A-8DCB-4F5CB770F536}"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11090-57FC-412B-86E9-AD71AC1957E3}" type="slidenum">
              <a:rPr lang="en-US" smtClean="0"/>
              <a:pPr/>
              <a:t>‹#›</a:t>
            </a:fld>
            <a:endParaRPr lang="en-US"/>
          </a:p>
        </p:txBody>
      </p:sp>
    </p:spTree>
    <p:extLst>
      <p:ext uri="{BB962C8B-B14F-4D97-AF65-F5344CB8AC3E}">
        <p14:creationId xmlns:p14="http://schemas.microsoft.com/office/powerpoint/2010/main" val="185706814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72396C-A559-450A-8DCB-4F5CB770F536}"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11090-57FC-412B-86E9-AD71AC1957E3}" type="slidenum">
              <a:rPr lang="en-US" smtClean="0"/>
              <a:pPr/>
              <a:t>‹#›</a:t>
            </a:fld>
            <a:endParaRPr lang="en-US"/>
          </a:p>
        </p:txBody>
      </p:sp>
    </p:spTree>
    <p:extLst>
      <p:ext uri="{BB962C8B-B14F-4D97-AF65-F5344CB8AC3E}">
        <p14:creationId xmlns:p14="http://schemas.microsoft.com/office/powerpoint/2010/main" val="4051794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72396C-A559-450A-8DCB-4F5CB770F536}"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11090-57FC-412B-86E9-AD71AC1957E3}" type="slidenum">
              <a:rPr lang="en-US" smtClean="0"/>
              <a:pPr/>
              <a:t>‹#›</a:t>
            </a:fld>
            <a:endParaRPr lang="en-US"/>
          </a:p>
        </p:txBody>
      </p:sp>
    </p:spTree>
    <p:extLst>
      <p:ext uri="{BB962C8B-B14F-4D97-AF65-F5344CB8AC3E}">
        <p14:creationId xmlns:p14="http://schemas.microsoft.com/office/powerpoint/2010/main" val="1035421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72396C-A559-450A-8DCB-4F5CB770F536}"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11090-57FC-412B-86E9-AD71AC1957E3}" type="slidenum">
              <a:rPr lang="en-US" smtClean="0"/>
              <a:pPr/>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30675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72396C-A559-450A-8DCB-4F5CB770F536}"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11090-57FC-412B-86E9-AD71AC1957E3}" type="slidenum">
              <a:rPr lang="en-US" smtClean="0"/>
              <a:pPr/>
              <a:t>‹#›</a:t>
            </a:fld>
            <a:endParaRPr lang="en-US"/>
          </a:p>
        </p:txBody>
      </p:sp>
    </p:spTree>
    <p:extLst>
      <p:ext uri="{BB962C8B-B14F-4D97-AF65-F5344CB8AC3E}">
        <p14:creationId xmlns:p14="http://schemas.microsoft.com/office/powerpoint/2010/main" val="3608313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672396C-A559-450A-8DCB-4F5CB770F536}" type="datetimeFigureOut">
              <a:rPr lang="en-US" smtClean="0"/>
              <a:pPr/>
              <a:t>10/11/2023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11090-57FC-412B-86E9-AD71AC1957E3}" type="slidenum">
              <a:rPr lang="en-US" smtClean="0"/>
              <a:pPr/>
              <a:t>‹#›</a:t>
            </a:fld>
            <a:endParaRPr lang="en-US"/>
          </a:p>
        </p:txBody>
      </p:sp>
    </p:spTree>
    <p:extLst>
      <p:ext uri="{BB962C8B-B14F-4D97-AF65-F5344CB8AC3E}">
        <p14:creationId xmlns:p14="http://schemas.microsoft.com/office/powerpoint/2010/main" val="2008415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672396C-A559-450A-8DCB-4F5CB770F536}" type="datetimeFigureOut">
              <a:rPr lang="en-US" smtClean="0"/>
              <a:pPr/>
              <a:t>10/11/2023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11090-57FC-412B-86E9-AD71AC1957E3}" type="slidenum">
              <a:rPr lang="en-US" smtClean="0"/>
              <a:pPr/>
              <a:t>‹#›</a:t>
            </a:fld>
            <a:endParaRPr lang="en-US"/>
          </a:p>
        </p:txBody>
      </p:sp>
    </p:spTree>
    <p:extLst>
      <p:ext uri="{BB962C8B-B14F-4D97-AF65-F5344CB8AC3E}">
        <p14:creationId xmlns:p14="http://schemas.microsoft.com/office/powerpoint/2010/main" val="1622534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72396C-A559-450A-8DCB-4F5CB770F536}"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11090-57FC-412B-86E9-AD71AC1957E3}" type="slidenum">
              <a:rPr lang="en-US" smtClean="0"/>
              <a:pPr/>
              <a:t>‹#›</a:t>
            </a:fld>
            <a:endParaRPr lang="en-US"/>
          </a:p>
        </p:txBody>
      </p:sp>
    </p:spTree>
    <p:extLst>
      <p:ext uri="{BB962C8B-B14F-4D97-AF65-F5344CB8AC3E}">
        <p14:creationId xmlns:p14="http://schemas.microsoft.com/office/powerpoint/2010/main" val="223279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72396C-A559-450A-8DCB-4F5CB770F536}"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11090-57FC-412B-86E9-AD71AC1957E3}" type="slidenum">
              <a:rPr lang="en-US" smtClean="0"/>
              <a:pPr/>
              <a:t>‹#›</a:t>
            </a:fld>
            <a:endParaRPr lang="en-US"/>
          </a:p>
        </p:txBody>
      </p:sp>
    </p:spTree>
    <p:extLst>
      <p:ext uri="{BB962C8B-B14F-4D97-AF65-F5344CB8AC3E}">
        <p14:creationId xmlns:p14="http://schemas.microsoft.com/office/powerpoint/2010/main" val="108318536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3651" y="435686"/>
            <a:ext cx="11564696" cy="112458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86754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72396C-A559-450A-8DCB-4F5CB770F536}"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11090-57FC-412B-86E9-AD71AC1957E3}" type="slidenum">
              <a:rPr lang="en-US" smtClean="0"/>
              <a:pPr/>
              <a:t>‹#›</a:t>
            </a:fld>
            <a:endParaRPr lang="en-US"/>
          </a:p>
        </p:txBody>
      </p:sp>
    </p:spTree>
    <p:extLst>
      <p:ext uri="{BB962C8B-B14F-4D97-AF65-F5344CB8AC3E}">
        <p14:creationId xmlns:p14="http://schemas.microsoft.com/office/powerpoint/2010/main" val="3082403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72396C-A559-450A-8DCB-4F5CB770F536}"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11090-57FC-412B-86E9-AD71AC1957E3}" type="slidenum">
              <a:rPr lang="en-US" smtClean="0"/>
              <a:pPr/>
              <a:t>‹#›</a:t>
            </a:fld>
            <a:endParaRPr lang="en-US"/>
          </a:p>
        </p:txBody>
      </p:sp>
    </p:spTree>
    <p:extLst>
      <p:ext uri="{BB962C8B-B14F-4D97-AF65-F5344CB8AC3E}">
        <p14:creationId xmlns:p14="http://schemas.microsoft.com/office/powerpoint/2010/main" val="124708949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72396C-A559-450A-8DCB-4F5CB770F536}"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11090-57FC-412B-86E9-AD71AC1957E3}" type="slidenum">
              <a:rPr lang="en-US" smtClean="0"/>
              <a:pPr/>
              <a:t>‹#›</a:t>
            </a:fld>
            <a:endParaRPr lang="en-US"/>
          </a:p>
        </p:txBody>
      </p:sp>
    </p:spTree>
    <p:extLst>
      <p:ext uri="{BB962C8B-B14F-4D97-AF65-F5344CB8AC3E}">
        <p14:creationId xmlns:p14="http://schemas.microsoft.com/office/powerpoint/2010/main" val="138274463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72396C-A559-450A-8DCB-4F5CB770F536}" type="datetimeFigureOut">
              <a:rPr lang="en-US" smtClean="0"/>
              <a:pPr/>
              <a:t>10/11/2023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611090-57FC-412B-86E9-AD71AC1957E3}" type="slidenum">
              <a:rPr lang="en-US" smtClean="0"/>
              <a:pPr/>
              <a:t>‹#›</a:t>
            </a:fld>
            <a:endParaRPr lang="en-US"/>
          </a:p>
        </p:txBody>
      </p:sp>
    </p:spTree>
    <p:extLst>
      <p:ext uri="{BB962C8B-B14F-4D97-AF65-F5344CB8AC3E}">
        <p14:creationId xmlns:p14="http://schemas.microsoft.com/office/powerpoint/2010/main" val="311349209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72396C-A559-450A-8DCB-4F5CB770F536}" type="datetimeFigureOut">
              <a:rPr lang="en-US" smtClean="0"/>
              <a:pPr/>
              <a:t>10/11/2023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11090-57FC-412B-86E9-AD71AC1957E3}" type="slidenum">
              <a:rPr lang="en-US" smtClean="0"/>
              <a:pPr/>
              <a:t>‹#›</a:t>
            </a:fld>
            <a:endParaRPr lang="en-US"/>
          </a:p>
        </p:txBody>
      </p:sp>
    </p:spTree>
    <p:extLst>
      <p:ext uri="{BB962C8B-B14F-4D97-AF65-F5344CB8AC3E}">
        <p14:creationId xmlns:p14="http://schemas.microsoft.com/office/powerpoint/2010/main" val="968185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72396C-A559-450A-8DCB-4F5CB770F536}" type="datetimeFigureOut">
              <a:rPr lang="en-US" smtClean="0"/>
              <a:pPr/>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611090-57FC-412B-86E9-AD71AC1957E3}" type="slidenum">
              <a:rPr lang="en-US" smtClean="0"/>
              <a:pPr/>
              <a:t>‹#›</a:t>
            </a:fld>
            <a:endParaRPr lang="en-US"/>
          </a:p>
        </p:txBody>
      </p:sp>
    </p:spTree>
    <p:extLst>
      <p:ext uri="{BB962C8B-B14F-4D97-AF65-F5344CB8AC3E}">
        <p14:creationId xmlns:p14="http://schemas.microsoft.com/office/powerpoint/2010/main" val="1990846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72396C-A559-450A-8DCB-4F5CB770F536}"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11090-57FC-412B-86E9-AD71AC1957E3}" type="slidenum">
              <a:rPr lang="en-US" smtClean="0"/>
              <a:pPr/>
              <a:t>‹#›</a:t>
            </a:fld>
            <a:endParaRPr lang="en-US"/>
          </a:p>
        </p:txBody>
      </p:sp>
    </p:spTree>
    <p:extLst>
      <p:ext uri="{BB962C8B-B14F-4D97-AF65-F5344CB8AC3E}">
        <p14:creationId xmlns:p14="http://schemas.microsoft.com/office/powerpoint/2010/main" val="292322171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72396C-A559-450A-8DCB-4F5CB770F536}"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11090-57FC-412B-86E9-AD71AC1957E3}" type="slidenum">
              <a:rPr lang="en-US" smtClean="0"/>
              <a:pPr/>
              <a:t>‹#›</a:t>
            </a:fld>
            <a:endParaRPr lang="en-US"/>
          </a:p>
        </p:txBody>
      </p:sp>
    </p:spTree>
    <p:extLst>
      <p:ext uri="{BB962C8B-B14F-4D97-AF65-F5344CB8AC3E}">
        <p14:creationId xmlns:p14="http://schemas.microsoft.com/office/powerpoint/2010/main" val="1110941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5E9EFF"/>
            </a:gs>
            <a:gs pos="39999">
              <a:srgbClr val="85C2FF"/>
            </a:gs>
            <a:gs pos="70000">
              <a:srgbClr val="C4D6EB"/>
            </a:gs>
            <a:gs pos="100000">
              <a:srgbClr val="FFEBFA"/>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672396C-A559-450A-8DCB-4F5CB770F536}" type="datetimeFigureOut">
              <a:rPr lang="en-US" smtClean="0"/>
              <a:pPr/>
              <a:t>10/11/2023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E611090-57FC-412B-86E9-AD71AC1957E3}" type="slidenum">
              <a:rPr lang="en-US" smtClean="0"/>
              <a:pPr/>
              <a:t>‹#›</a:t>
            </a:fld>
            <a:endParaRPr lang="en-US"/>
          </a:p>
        </p:txBody>
      </p:sp>
    </p:spTree>
    <p:extLst>
      <p:ext uri="{BB962C8B-B14F-4D97-AF65-F5344CB8AC3E}">
        <p14:creationId xmlns:p14="http://schemas.microsoft.com/office/powerpoint/2010/main" val="3496267394"/>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8.jpg" /><Relationship Id="rId1" Type="http://schemas.openxmlformats.org/officeDocument/2006/relationships/slideLayout" Target="../slideLayouts/slideLayout2.xml" /></Relationships>
</file>

<file path=ppt/slides/_rels/slide100.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7.xml" /></Relationships>
</file>

<file path=ppt/slides/_rels/slide101.xml.rels><?xml version="1.0" encoding="UTF-8" standalone="yes"?>
<Relationships xmlns="http://schemas.openxmlformats.org/package/2006/relationships"><Relationship Id="rId3" Type="http://schemas.openxmlformats.org/officeDocument/2006/relationships/hyperlink" Target="https://www.psychologydiscussion.net/essays/personality-development/communication-skills/communication-skills-meaning-code-and-content/1240" TargetMode="External" /><Relationship Id="rId2" Type="http://schemas.openxmlformats.org/officeDocument/2006/relationships/hyperlink" Target="https://www.ispatguru.com/role-of-communication-in-the-organization/#:~:text=The%20purpose%20of%20communication%20in,encourage%20employees'%20participation%20in%20decision" TargetMode="External" /><Relationship Id="rId1" Type="http://schemas.openxmlformats.org/officeDocument/2006/relationships/slideLayout" Target="../slideLayouts/slideLayout2.xml" /><Relationship Id="rId5" Type="http://schemas.openxmlformats.org/officeDocument/2006/relationships/image" Target="../media/image6.png" /><Relationship Id="rId4" Type="http://schemas.openxmlformats.org/officeDocument/2006/relationships/hyperlink" Target="https://www.coursesidekick.com/business/study-guides/wmopen-introbusiness/communication-channels-flows-networks#:~:text=Communication%20within%20a%20business%20can,%2C%20horizontal%2C%20diagonal%2C%20external" TargetMode="External" /></Relationships>
</file>

<file path=ppt/slides/_rels/slide11.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jpg" /><Relationship Id="rId1" Type="http://schemas.openxmlformats.org/officeDocument/2006/relationships/slideLayout" Target="../slideLayouts/slideLayout2.xml" /><Relationship Id="rId4" Type="http://schemas.openxmlformats.org/officeDocument/2006/relationships/image" Target="../media/image6.png" /></Relationships>
</file>

<file path=ppt/slides/_rels/slide1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3.jpg" /><Relationship Id="rId1" Type="http://schemas.openxmlformats.org/officeDocument/2006/relationships/slideLayout" Target="../slideLayouts/slideLayout6.xml" /></Relationships>
</file>

<file path=ppt/slides/_rels/slide16.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6.xml" /></Relationships>
</file>

<file path=ppt/slides/_rels/slide17.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4.jp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2.xml" /><Relationship Id="rId5" Type="http://schemas.openxmlformats.org/officeDocument/2006/relationships/image" Target="../media/image6.png" /><Relationship Id="rId4" Type="http://schemas.openxmlformats.org/officeDocument/2006/relationships/image" Target="../media/image17.png" /></Relationships>
</file>

<file path=ppt/slides/_rels/slide19.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jpg" /><Relationship Id="rId1" Type="http://schemas.openxmlformats.org/officeDocument/2006/relationships/slideLayout" Target="../slideLayouts/slideLayout7.xml" /><Relationship Id="rId5" Type="http://schemas.openxmlformats.org/officeDocument/2006/relationships/image" Target="../media/image6.png" /><Relationship Id="rId4" Type="http://schemas.openxmlformats.org/officeDocument/2006/relationships/image" Target="../media/image20.png" /></Relationships>
</file>

<file path=ppt/slides/_rels/slide2.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22.jp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23.png" /><Relationship Id="rId1" Type="http://schemas.openxmlformats.org/officeDocument/2006/relationships/slideLayout" Target="../slideLayouts/slideLayout6.xml" /></Relationships>
</file>

<file path=ppt/slides/_rels/slide2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24.jpg" /><Relationship Id="rId1" Type="http://schemas.openxmlformats.org/officeDocument/2006/relationships/slideLayout" Target="../slideLayouts/slideLayout18.xml" /></Relationships>
</file>

<file path=ppt/slides/_rels/slide2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image" Target="../media/image26.jpg" /><Relationship Id="rId1" Type="http://schemas.openxmlformats.org/officeDocument/2006/relationships/slideLayout" Target="../slideLayouts/slideLayout7.xml" /><Relationship Id="rId5" Type="http://schemas.openxmlformats.org/officeDocument/2006/relationships/image" Target="../media/image6.png" /><Relationship Id="rId4" Type="http://schemas.openxmlformats.org/officeDocument/2006/relationships/image" Target="../media/image28.png" /></Relationships>
</file>

<file path=ppt/slides/_rels/slide28.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29.jp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image" Target="../media/image30.png" /><Relationship Id="rId1" Type="http://schemas.openxmlformats.org/officeDocument/2006/relationships/slideLayout" Target="../slideLayouts/slideLayout2.xml" /><Relationship Id="rId5" Type="http://schemas.openxmlformats.org/officeDocument/2006/relationships/image" Target="../media/image6.png" /><Relationship Id="rId4" Type="http://schemas.openxmlformats.org/officeDocument/2006/relationships/image" Target="../media/image32.png" /></Relationships>
</file>

<file path=ppt/slides/_rels/slide3.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33.jp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34.jpg" /><Relationship Id="rId1" Type="http://schemas.openxmlformats.org/officeDocument/2006/relationships/slideLayout" Target="../slideLayouts/slideLayout7.xml" /><Relationship Id="rId5" Type="http://schemas.openxmlformats.org/officeDocument/2006/relationships/image" Target="../media/image6.png" /><Relationship Id="rId4" Type="http://schemas.openxmlformats.org/officeDocument/2006/relationships/image" Target="../media/image20.png" /></Relationships>
</file>

<file path=ppt/slides/_rels/slide32.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image" Target="../media/image21.png" /><Relationship Id="rId1" Type="http://schemas.openxmlformats.org/officeDocument/2006/relationships/slideLayout" Target="../slideLayouts/slideLayout2.xml" /><Relationship Id="rId6" Type="http://schemas.openxmlformats.org/officeDocument/2006/relationships/image" Target="../media/image6.png" /><Relationship Id="rId5" Type="http://schemas.openxmlformats.org/officeDocument/2006/relationships/image" Target="../media/image38.png" /><Relationship Id="rId4" Type="http://schemas.openxmlformats.org/officeDocument/2006/relationships/image" Target="../media/image37.png" /></Relationships>
</file>

<file path=ppt/slides/_rels/slide3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39.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40.jp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41.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42.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43.jp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44.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45.pn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46.pn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 /><Relationship Id="rId7" Type="http://schemas.openxmlformats.org/officeDocument/2006/relationships/image" Target="../media/image6.png" /><Relationship Id="rId2" Type="http://schemas.openxmlformats.org/officeDocument/2006/relationships/diagramData" Target="../diagrams/data1.xml" /><Relationship Id="rId1" Type="http://schemas.openxmlformats.org/officeDocument/2006/relationships/slideLayout" Target="../slideLayouts/slideLayout2.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45.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47.pn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48.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49.png" /><Relationship Id="rId1" Type="http://schemas.openxmlformats.org/officeDocument/2006/relationships/slideLayout" Target="../slideLayouts/slideLayout7.xml" /></Relationships>
</file>

<file path=ppt/slides/_rels/slide54.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0.png"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1.png" /><Relationship Id="rId1" Type="http://schemas.openxmlformats.org/officeDocument/2006/relationships/slideLayout" Target="../slideLayouts/slideLayout4.xml" /></Relationships>
</file>

<file path=ppt/slides/_rels/slide59.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4.xml" /></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xml" /><Relationship Id="rId7" Type="http://schemas.openxmlformats.org/officeDocument/2006/relationships/image" Target="../media/image6.png" /><Relationship Id="rId2" Type="http://schemas.openxmlformats.org/officeDocument/2006/relationships/diagramData" Target="../diagrams/data2.xml" /><Relationship Id="rId1" Type="http://schemas.openxmlformats.org/officeDocument/2006/relationships/slideLayout" Target="../slideLayouts/slideLayout7.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62.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6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2.png"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3.xml" /><Relationship Id="rId7" Type="http://schemas.openxmlformats.org/officeDocument/2006/relationships/image" Target="../media/image6.png" /><Relationship Id="rId2" Type="http://schemas.openxmlformats.org/officeDocument/2006/relationships/diagramData" Target="../diagrams/data3.xml" /><Relationship Id="rId1" Type="http://schemas.openxmlformats.org/officeDocument/2006/relationships/slideLayout" Target="../slideLayouts/slideLayout2.xml" /><Relationship Id="rId6" Type="http://schemas.microsoft.com/office/2007/relationships/diagramDrawing" Target="../diagrams/drawing3.xml" /><Relationship Id="rId5" Type="http://schemas.openxmlformats.org/officeDocument/2006/relationships/diagramColors" Target="../diagrams/colors3.xml" /><Relationship Id="rId4" Type="http://schemas.openxmlformats.org/officeDocument/2006/relationships/diagramQuickStyle" Target="../diagrams/quickStyle3.xml"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67.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75.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84.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86.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87.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89.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8.jpg" /><Relationship Id="rId1" Type="http://schemas.openxmlformats.org/officeDocument/2006/relationships/slideLayout" Target="../slideLayouts/slideLayout2.xml" /></Relationships>
</file>

<file path=ppt/slides/_rels/slide90.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91.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9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3.jpeg" /><Relationship Id="rId1" Type="http://schemas.openxmlformats.org/officeDocument/2006/relationships/slideLayout" Target="../slideLayouts/slideLayout2.xml" /></Relationships>
</file>

<file path=ppt/slides/_rels/slide94.xml.rels><?xml version="1.0" encoding="UTF-8" standalone="yes"?>
<Relationships xmlns="http://schemas.openxmlformats.org/package/2006/relationships"><Relationship Id="rId8" Type="http://schemas.openxmlformats.org/officeDocument/2006/relationships/image" Target="../media/image6.png" /><Relationship Id="rId3" Type="http://schemas.openxmlformats.org/officeDocument/2006/relationships/diagramData" Target="../diagrams/data4.xml" /><Relationship Id="rId7" Type="http://schemas.microsoft.com/office/2007/relationships/diagramDrawing" Target="../diagrams/drawing4.xml" /><Relationship Id="rId2" Type="http://schemas.openxmlformats.org/officeDocument/2006/relationships/image" Target="../media/image54.jpeg" /><Relationship Id="rId1" Type="http://schemas.openxmlformats.org/officeDocument/2006/relationships/slideLayout" Target="../slideLayouts/slideLayout2.xml" /><Relationship Id="rId6" Type="http://schemas.openxmlformats.org/officeDocument/2006/relationships/diagramColors" Target="../diagrams/colors4.xml" /><Relationship Id="rId5" Type="http://schemas.openxmlformats.org/officeDocument/2006/relationships/diagramQuickStyle" Target="../diagrams/quickStyle4.xml" /><Relationship Id="rId4" Type="http://schemas.openxmlformats.org/officeDocument/2006/relationships/diagramLayout" Target="../diagrams/layout4.xml" /></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5.xml" /><Relationship Id="rId7" Type="http://schemas.openxmlformats.org/officeDocument/2006/relationships/image" Target="../media/image6.png" /><Relationship Id="rId2" Type="http://schemas.openxmlformats.org/officeDocument/2006/relationships/diagramData" Target="../diagrams/data5.xml" /><Relationship Id="rId1" Type="http://schemas.openxmlformats.org/officeDocument/2006/relationships/slideLayout" Target="../slideLayouts/slideLayout2.xml" /><Relationship Id="rId6" Type="http://schemas.microsoft.com/office/2007/relationships/diagramDrawing" Target="../diagrams/drawing5.xml" /><Relationship Id="rId5" Type="http://schemas.openxmlformats.org/officeDocument/2006/relationships/diagramColors" Target="../diagrams/colors5.xml" /><Relationship Id="rId4" Type="http://schemas.openxmlformats.org/officeDocument/2006/relationships/diagramQuickStyle" Target="../diagrams/quickStyle5.xml" /></Relationships>
</file>

<file path=ppt/slides/_rels/slide96.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8" Type="http://schemas.openxmlformats.org/officeDocument/2006/relationships/diagramColors" Target="../diagrams/colors6.xml" /><Relationship Id="rId3" Type="http://schemas.openxmlformats.org/officeDocument/2006/relationships/image" Target="../media/image56.gif" /><Relationship Id="rId7" Type="http://schemas.openxmlformats.org/officeDocument/2006/relationships/diagramQuickStyle" Target="../diagrams/quickStyle6.xml" /><Relationship Id="rId2" Type="http://schemas.openxmlformats.org/officeDocument/2006/relationships/image" Target="../media/image55.jpeg" /><Relationship Id="rId1" Type="http://schemas.openxmlformats.org/officeDocument/2006/relationships/slideLayout" Target="../slideLayouts/slideLayout2.xml" /><Relationship Id="rId6" Type="http://schemas.openxmlformats.org/officeDocument/2006/relationships/diagramLayout" Target="../diagrams/layout6.xml" /><Relationship Id="rId11" Type="http://schemas.openxmlformats.org/officeDocument/2006/relationships/image" Target="../media/image6.png" /><Relationship Id="rId5" Type="http://schemas.openxmlformats.org/officeDocument/2006/relationships/diagramData" Target="../diagrams/data6.xml" /><Relationship Id="rId10" Type="http://schemas.openxmlformats.org/officeDocument/2006/relationships/hyperlink" Target="https://creativecommons.org/licenses/by-nc-sa/3.0/" TargetMode="External" /><Relationship Id="rId4" Type="http://schemas.openxmlformats.org/officeDocument/2006/relationships/hyperlink" Target="http://inglesiesollosgrandes.blogspot.com/2017/10/english-pronunciation-phonetic-alphabet.html" TargetMode="External" /><Relationship Id="rId9" Type="http://schemas.microsoft.com/office/2007/relationships/diagramDrawing" Target="../diagrams/drawing6.xml" /></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7.xml" /><Relationship Id="rId7" Type="http://schemas.openxmlformats.org/officeDocument/2006/relationships/image" Target="../media/image6.png" /><Relationship Id="rId2" Type="http://schemas.openxmlformats.org/officeDocument/2006/relationships/diagramData" Target="../diagrams/data7.xml" /><Relationship Id="rId1" Type="http://schemas.openxmlformats.org/officeDocument/2006/relationships/slideLayout" Target="../slideLayouts/slideLayout2.xml" /><Relationship Id="rId6" Type="http://schemas.microsoft.com/office/2007/relationships/diagramDrawing" Target="../diagrams/drawing7.xml" /><Relationship Id="rId5" Type="http://schemas.openxmlformats.org/officeDocument/2006/relationships/diagramColors" Target="../diagrams/colors7.xml" /><Relationship Id="rId4" Type="http://schemas.openxmlformats.org/officeDocument/2006/relationships/diagramQuickStyle" Target="../diagrams/quickStyle7.xml" /></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8.xml" /><Relationship Id="rId7" Type="http://schemas.openxmlformats.org/officeDocument/2006/relationships/image" Target="../media/image6.png" /><Relationship Id="rId2" Type="http://schemas.openxmlformats.org/officeDocument/2006/relationships/diagramData" Target="../diagrams/data8.xml" /><Relationship Id="rId1" Type="http://schemas.openxmlformats.org/officeDocument/2006/relationships/slideLayout" Target="../slideLayouts/slideLayout2.xml" /><Relationship Id="rId6" Type="http://schemas.microsoft.com/office/2007/relationships/diagramDrawing" Target="../diagrams/drawing8.xml" /><Relationship Id="rId5" Type="http://schemas.openxmlformats.org/officeDocument/2006/relationships/diagramColors" Target="../diagrams/colors8.xml" /><Relationship Id="rId4" Type="http://schemas.openxmlformats.org/officeDocument/2006/relationships/diagramQuickStyle" Target="../diagrams/quickStyle8.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 name="Process 4">
            <a:extLst>
              <a:ext uri="{FF2B5EF4-FFF2-40B4-BE49-F238E27FC236}">
                <a16:creationId xmlns:a16="http://schemas.microsoft.com/office/drawing/2014/main" id="{55AD755F-DACA-206F-C34A-6AF806FFE160}"/>
              </a:ext>
            </a:extLst>
          </p:cNvPr>
          <p:cNvSpPr/>
          <p:nvPr/>
        </p:nvSpPr>
        <p:spPr>
          <a:xfrm>
            <a:off x="0" y="13184"/>
            <a:ext cx="12192000" cy="6858000"/>
          </a:xfrm>
          <a:prstGeom prst="flowChartProcess">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22" name="Subtitle 2">
            <a:extLst>
              <a:ext uri="{FF2B5EF4-FFF2-40B4-BE49-F238E27FC236}">
                <a16:creationId xmlns:a16="http://schemas.microsoft.com/office/drawing/2014/main" id="{9C2BB71C-9F21-7741-8059-E214690E60DD}"/>
              </a:ext>
            </a:extLst>
          </p:cNvPr>
          <p:cNvSpPr>
            <a:spLocks noGrp="1"/>
          </p:cNvSpPr>
          <p:nvPr>
            <p:ph type="subTitle" idx="1"/>
          </p:nvPr>
        </p:nvSpPr>
        <p:spPr>
          <a:xfrm>
            <a:off x="2495600" y="5276366"/>
            <a:ext cx="7499350" cy="1568450"/>
          </a:xfrm>
        </p:spPr>
        <p:txBody>
          <a:bodyPr>
            <a:normAutofit/>
          </a:bodyPr>
          <a:lstStyle/>
          <a:p>
            <a:pPr eaLnBrk="1" hangingPunct="1">
              <a:lnSpc>
                <a:spcPct val="100000"/>
              </a:lnSpc>
            </a:pPr>
            <a:br>
              <a:rPr lang="en-IN" altLang="en-US" dirty="0">
                <a:solidFill>
                  <a:schemeClr val="bg1"/>
                </a:solidFill>
              </a:rPr>
            </a:br>
            <a:r>
              <a:rPr lang="en-IN" altLang="en-US" dirty="0">
                <a:solidFill>
                  <a:schemeClr val="bg1"/>
                </a:solidFill>
              </a:rPr>
              <a:t>Department of AS&amp;H</a:t>
            </a:r>
            <a:endParaRPr lang="en-US" altLang="en-US" dirty="0">
              <a:solidFill>
                <a:schemeClr val="bg1"/>
              </a:solidFill>
              <a:cs typeface="Arial" panose="020B0604020202020204" pitchFamily="34" charset="0"/>
            </a:endParaRPr>
          </a:p>
        </p:txBody>
      </p:sp>
      <p:sp>
        <p:nvSpPr>
          <p:cNvPr id="4" name="Subtitle 2">
            <a:extLst>
              <a:ext uri="{FF2B5EF4-FFF2-40B4-BE49-F238E27FC236}">
                <a16:creationId xmlns:a16="http://schemas.microsoft.com/office/drawing/2014/main" id="{DA2F8DEF-6020-6E48-831F-EC3C0708A617}"/>
              </a:ext>
            </a:extLst>
          </p:cNvPr>
          <p:cNvSpPr txBox="1">
            <a:spLocks/>
          </p:cNvSpPr>
          <p:nvPr/>
        </p:nvSpPr>
        <p:spPr>
          <a:xfrm>
            <a:off x="1250697" y="2780928"/>
            <a:ext cx="9505055" cy="917575"/>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
                <a:srgbClr val="5B9BD5"/>
              </a:buClr>
              <a:buSzPct val="70000"/>
              <a:buFontTx/>
              <a:buNone/>
              <a:tabLst/>
              <a:defRPr/>
            </a:pPr>
            <a:r>
              <a:rPr kumimoji="0" lang="en-IN" sz="6000" b="0" i="0" u="none" strike="noStrike" kern="1200" cap="none" spc="0" normalizeH="0" baseline="0" noProof="0" dirty="0">
                <a:ln>
                  <a:noFill/>
                </a:ln>
                <a:solidFill>
                  <a:srgbClr val="FF0000"/>
                </a:solidFill>
                <a:effectLst/>
                <a:uLnTx/>
                <a:uFillTx/>
                <a:latin typeface="Calibri"/>
                <a:ea typeface="+mn-ea"/>
                <a:cs typeface="+mn-cs"/>
              </a:rPr>
              <a:t>Communication</a:t>
            </a:r>
          </a:p>
          <a:p>
            <a:pPr marL="0" marR="0" lvl="0" indent="0" algn="ctr" defTabSz="685800" rtl="0" eaLnBrk="1" fontAlgn="auto" latinLnBrk="0" hangingPunct="1">
              <a:lnSpc>
                <a:spcPct val="100000"/>
              </a:lnSpc>
              <a:spcBef>
                <a:spcPts val="0"/>
              </a:spcBef>
              <a:spcAft>
                <a:spcPts val="0"/>
              </a:spcAft>
              <a:buClr>
                <a:srgbClr val="5B9BD5"/>
              </a:buClr>
              <a:buSzPct val="70000"/>
              <a:buFontTx/>
              <a:buNone/>
              <a:tabLst/>
              <a:defRPr/>
            </a:pPr>
            <a:r>
              <a:rPr kumimoji="0" lang="en-US" sz="6000" b="0" i="0" u="none" strike="noStrike" kern="1200" cap="none" spc="0" normalizeH="0" baseline="0" noProof="0" dirty="0">
                <a:ln>
                  <a:noFill/>
                </a:ln>
                <a:solidFill>
                  <a:srgbClr val="0070C0"/>
                </a:solidFill>
                <a:effectLst/>
                <a:uLnTx/>
                <a:uFillTx/>
                <a:latin typeface="Calibri"/>
                <a:ea typeface="+mn-ea"/>
                <a:cs typeface="+mn-cs"/>
              </a:rPr>
              <a:t>Introduction</a:t>
            </a:r>
          </a:p>
        </p:txBody>
      </p:sp>
      <p:pic>
        <p:nvPicPr>
          <p:cNvPr id="2" name="Picture 2" descr="ABESEC OLA">
            <a:extLst>
              <a:ext uri="{FF2B5EF4-FFF2-40B4-BE49-F238E27FC236}">
                <a16:creationId xmlns:a16="http://schemas.microsoft.com/office/drawing/2014/main" id="{FAE1B79B-EA1D-6FEC-CFE7-4120228A22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5760" y="60819"/>
            <a:ext cx="4134931" cy="183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46900"/>
    </mc:Choice>
    <mc:Fallback xmlns="">
      <p:transition spd="slow" advTm="469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89460" cy="6859905"/>
          </a:xfrm>
          <a:custGeom>
            <a:avLst/>
            <a:gdLst/>
            <a:ahLst/>
            <a:cxnLst/>
            <a:rect l="l" t="t" r="r" b="b"/>
            <a:pathLst>
              <a:path w="12189460" h="6859905">
                <a:moveTo>
                  <a:pt x="12188952" y="0"/>
                </a:moveTo>
                <a:lnTo>
                  <a:pt x="0" y="0"/>
                </a:lnTo>
                <a:lnTo>
                  <a:pt x="0" y="6859778"/>
                </a:lnTo>
                <a:lnTo>
                  <a:pt x="12188952" y="6859778"/>
                </a:lnTo>
                <a:lnTo>
                  <a:pt x="12188952" y="0"/>
                </a:lnTo>
                <a:close/>
              </a:path>
            </a:pathLst>
          </a:custGeom>
          <a:solidFill>
            <a:srgbClr val="252525"/>
          </a:solidFill>
        </p:spPr>
        <p:txBody>
          <a:bodyPr wrap="square" lIns="0" tIns="0" rIns="0" bIns="0" rtlCol="0"/>
          <a:lstStyle/>
          <a:p>
            <a:endParaRPr/>
          </a:p>
        </p:txBody>
      </p:sp>
      <p:sp>
        <p:nvSpPr>
          <p:cNvPr id="3" name="object 3"/>
          <p:cNvSpPr txBox="1">
            <a:spLocks noGrp="1"/>
          </p:cNvSpPr>
          <p:nvPr>
            <p:ph type="title"/>
          </p:nvPr>
        </p:nvSpPr>
        <p:spPr>
          <a:xfrm>
            <a:off x="722604" y="1038479"/>
            <a:ext cx="2647320" cy="586105"/>
          </a:xfrm>
          <a:prstGeom prst="rect">
            <a:avLst/>
          </a:prstGeom>
        </p:spPr>
        <p:txBody>
          <a:bodyPr vert="horz" wrap="square" lIns="0" tIns="15875" rIns="0" bIns="0" rtlCol="0">
            <a:spAutoFit/>
          </a:bodyPr>
          <a:lstStyle/>
          <a:p>
            <a:pPr marL="12700">
              <a:lnSpc>
                <a:spcPct val="100000"/>
              </a:lnSpc>
              <a:spcBef>
                <a:spcPts val="125"/>
              </a:spcBef>
            </a:pPr>
            <a:r>
              <a:rPr sz="3650" spc="110" dirty="0">
                <a:solidFill>
                  <a:srgbClr val="FFFFFF"/>
                </a:solidFill>
              </a:rPr>
              <a:t>K</a:t>
            </a:r>
            <a:r>
              <a:rPr sz="3650" spc="5" dirty="0">
                <a:solidFill>
                  <a:srgbClr val="FFFFFF"/>
                </a:solidFill>
              </a:rPr>
              <a:t>i</a:t>
            </a:r>
            <a:r>
              <a:rPr sz="3650" spc="55" dirty="0">
                <a:solidFill>
                  <a:srgbClr val="FFFFFF"/>
                </a:solidFill>
              </a:rPr>
              <a:t>n</a:t>
            </a:r>
            <a:r>
              <a:rPr sz="3650" spc="75" dirty="0">
                <a:solidFill>
                  <a:srgbClr val="FFFFFF"/>
                </a:solidFill>
              </a:rPr>
              <a:t>es</a:t>
            </a:r>
            <a:r>
              <a:rPr sz="3650" spc="-10" dirty="0">
                <a:solidFill>
                  <a:srgbClr val="FFFFFF"/>
                </a:solidFill>
              </a:rPr>
              <a:t>i</a:t>
            </a:r>
            <a:r>
              <a:rPr sz="3650" spc="110" dirty="0">
                <a:solidFill>
                  <a:srgbClr val="FFFFFF"/>
                </a:solidFill>
              </a:rPr>
              <a:t>c</a:t>
            </a:r>
            <a:r>
              <a:rPr sz="3650" spc="-30" dirty="0">
                <a:solidFill>
                  <a:srgbClr val="FFFFFF"/>
                </a:solidFill>
              </a:rPr>
              <a:t>s</a:t>
            </a:r>
            <a:endParaRPr sz="3650" dirty="0"/>
          </a:p>
        </p:txBody>
      </p:sp>
      <p:sp>
        <p:nvSpPr>
          <p:cNvPr id="4" name="object 4"/>
          <p:cNvSpPr/>
          <p:nvPr/>
        </p:nvSpPr>
        <p:spPr>
          <a:xfrm>
            <a:off x="722376" y="2350642"/>
            <a:ext cx="3291204" cy="0"/>
          </a:xfrm>
          <a:custGeom>
            <a:avLst/>
            <a:gdLst/>
            <a:ahLst/>
            <a:cxnLst/>
            <a:rect l="l" t="t" r="r" b="b"/>
            <a:pathLst>
              <a:path w="3291204">
                <a:moveTo>
                  <a:pt x="0" y="0"/>
                </a:moveTo>
                <a:lnTo>
                  <a:pt x="3291078" y="0"/>
                </a:lnTo>
              </a:path>
            </a:pathLst>
          </a:custGeom>
          <a:ln w="19050">
            <a:solidFill>
              <a:srgbClr val="95A1C5"/>
            </a:solidFill>
          </a:ln>
        </p:spPr>
        <p:txBody>
          <a:bodyPr wrap="square" lIns="0" tIns="0" rIns="0" bIns="0" rtlCol="0"/>
          <a:lstStyle/>
          <a:p>
            <a:endParaRPr/>
          </a:p>
        </p:txBody>
      </p:sp>
      <p:sp>
        <p:nvSpPr>
          <p:cNvPr id="5" name="object 5"/>
          <p:cNvSpPr txBox="1"/>
          <p:nvPr/>
        </p:nvSpPr>
        <p:spPr>
          <a:xfrm>
            <a:off x="228194" y="2213991"/>
            <a:ext cx="4004760" cy="3379515"/>
          </a:xfrm>
          <a:prstGeom prst="rect">
            <a:avLst/>
          </a:prstGeom>
        </p:spPr>
        <p:txBody>
          <a:bodyPr vert="horz" wrap="square" lIns="0" tIns="8255" rIns="0" bIns="0" rtlCol="0">
            <a:spAutoFit/>
          </a:bodyPr>
          <a:lstStyle/>
          <a:p>
            <a:pPr marL="12700" marR="5080">
              <a:lnSpc>
                <a:spcPct val="102299"/>
              </a:lnSpc>
              <a:spcBef>
                <a:spcPts val="65"/>
              </a:spcBef>
            </a:pPr>
            <a:r>
              <a:rPr sz="3600" spc="35" dirty="0">
                <a:solidFill>
                  <a:srgbClr val="FFFFFF"/>
                </a:solidFill>
                <a:latin typeface="Calibri" panose="020F0502020204030204" pitchFamily="34" charset="0"/>
                <a:cs typeface="Calibri" panose="020F0502020204030204" pitchFamily="34" charset="0"/>
              </a:rPr>
              <a:t>The </a:t>
            </a:r>
            <a:r>
              <a:rPr sz="3600" spc="70" dirty="0">
                <a:solidFill>
                  <a:srgbClr val="FFFFFF"/>
                </a:solidFill>
                <a:latin typeface="Calibri" panose="020F0502020204030204" pitchFamily="34" charset="0"/>
                <a:cs typeface="Calibri" panose="020F0502020204030204" pitchFamily="34" charset="0"/>
              </a:rPr>
              <a:t>physical </a:t>
            </a:r>
            <a:r>
              <a:rPr sz="3600" spc="80" dirty="0">
                <a:solidFill>
                  <a:srgbClr val="FFFFFF"/>
                </a:solidFill>
                <a:latin typeface="Calibri" panose="020F0502020204030204" pitchFamily="34" charset="0"/>
                <a:cs typeface="Calibri" panose="020F0502020204030204" pitchFamily="34" charset="0"/>
              </a:rPr>
              <a:t>movement </a:t>
            </a:r>
            <a:r>
              <a:rPr sz="3600" spc="55" dirty="0">
                <a:solidFill>
                  <a:srgbClr val="FFFFFF"/>
                </a:solidFill>
                <a:latin typeface="Calibri" panose="020F0502020204030204" pitchFamily="34" charset="0"/>
                <a:cs typeface="Calibri" panose="020F0502020204030204" pitchFamily="34" charset="0"/>
              </a:rPr>
              <a:t>of</a:t>
            </a:r>
            <a:r>
              <a:rPr lang="en-US" sz="3600" spc="55" dirty="0">
                <a:solidFill>
                  <a:srgbClr val="FFFFFF"/>
                </a:solidFill>
                <a:latin typeface="Calibri" panose="020F0502020204030204" pitchFamily="34" charset="0"/>
                <a:cs typeface="Calibri" panose="020F0502020204030204" pitchFamily="34" charset="0"/>
              </a:rPr>
              <a:t> </a:t>
            </a:r>
            <a:r>
              <a:rPr sz="3600" spc="35" dirty="0">
                <a:solidFill>
                  <a:srgbClr val="FFFFFF"/>
                </a:solidFill>
                <a:latin typeface="Calibri" panose="020F0502020204030204" pitchFamily="34" charset="0"/>
                <a:cs typeface="Calibri" panose="020F0502020204030204" pitchFamily="34" charset="0"/>
              </a:rPr>
              <a:t>the </a:t>
            </a:r>
            <a:r>
              <a:rPr sz="3600" spc="40" dirty="0">
                <a:solidFill>
                  <a:srgbClr val="FFFFFF"/>
                </a:solidFill>
                <a:latin typeface="Calibri" panose="020F0502020204030204" pitchFamily="34" charset="0"/>
                <a:cs typeface="Calibri" panose="020F0502020204030204" pitchFamily="34" charset="0"/>
              </a:rPr>
              <a:t> </a:t>
            </a:r>
            <a:r>
              <a:rPr sz="3600" spc="140" dirty="0">
                <a:solidFill>
                  <a:srgbClr val="FFFFFF"/>
                </a:solidFill>
                <a:latin typeface="Calibri" panose="020F0502020204030204" pitchFamily="34" charset="0"/>
                <a:cs typeface="Calibri" panose="020F0502020204030204" pitchFamily="34" charset="0"/>
              </a:rPr>
              <a:t>body</a:t>
            </a:r>
            <a:r>
              <a:rPr sz="3600" spc="-100" dirty="0">
                <a:solidFill>
                  <a:srgbClr val="FFFFFF"/>
                </a:solidFill>
                <a:latin typeface="Calibri" panose="020F0502020204030204" pitchFamily="34" charset="0"/>
                <a:cs typeface="Calibri" panose="020F0502020204030204" pitchFamily="34" charset="0"/>
              </a:rPr>
              <a:t> </a:t>
            </a:r>
            <a:r>
              <a:rPr sz="3600" spc="110" dirty="0">
                <a:solidFill>
                  <a:srgbClr val="FFFFFF"/>
                </a:solidFill>
                <a:latin typeface="Calibri" panose="020F0502020204030204" pitchFamily="34" charset="0"/>
                <a:cs typeface="Calibri" panose="020F0502020204030204" pitchFamily="34" charset="0"/>
              </a:rPr>
              <a:t>and</a:t>
            </a:r>
            <a:r>
              <a:rPr sz="3600" spc="-90" dirty="0">
                <a:solidFill>
                  <a:srgbClr val="FFFFFF"/>
                </a:solidFill>
                <a:latin typeface="Calibri" panose="020F0502020204030204" pitchFamily="34" charset="0"/>
                <a:cs typeface="Calibri" panose="020F0502020204030204" pitchFamily="34" charset="0"/>
              </a:rPr>
              <a:t> </a:t>
            </a:r>
            <a:r>
              <a:rPr sz="3600" spc="30" dirty="0">
                <a:solidFill>
                  <a:srgbClr val="FFFFFF"/>
                </a:solidFill>
                <a:latin typeface="Calibri" panose="020F0502020204030204" pitchFamily="34" charset="0"/>
                <a:cs typeface="Calibri" panose="020F0502020204030204" pitchFamily="34" charset="0"/>
              </a:rPr>
              <a:t>their</a:t>
            </a:r>
            <a:r>
              <a:rPr sz="3600" spc="-15" dirty="0">
                <a:solidFill>
                  <a:srgbClr val="FFFFFF"/>
                </a:solidFill>
                <a:latin typeface="Calibri" panose="020F0502020204030204" pitchFamily="34" charset="0"/>
                <a:cs typeface="Calibri" panose="020F0502020204030204" pitchFamily="34" charset="0"/>
              </a:rPr>
              <a:t> </a:t>
            </a:r>
            <a:r>
              <a:rPr sz="3600" spc="40" dirty="0">
                <a:solidFill>
                  <a:srgbClr val="FFFFFF"/>
                </a:solidFill>
                <a:latin typeface="Calibri" panose="020F0502020204030204" pitchFamily="34" charset="0"/>
                <a:cs typeface="Calibri" panose="020F0502020204030204" pitchFamily="34" charset="0"/>
              </a:rPr>
              <a:t>study</a:t>
            </a:r>
            <a:r>
              <a:rPr sz="3600" spc="-25" dirty="0">
                <a:solidFill>
                  <a:srgbClr val="FFFFFF"/>
                </a:solidFill>
                <a:latin typeface="Calibri" panose="020F0502020204030204" pitchFamily="34" charset="0"/>
                <a:cs typeface="Calibri" panose="020F0502020204030204" pitchFamily="34" charset="0"/>
              </a:rPr>
              <a:t> </a:t>
            </a:r>
            <a:r>
              <a:rPr sz="3600" spc="20" dirty="0">
                <a:solidFill>
                  <a:srgbClr val="FFFFFF"/>
                </a:solidFill>
                <a:latin typeface="Calibri" panose="020F0502020204030204" pitchFamily="34" charset="0"/>
                <a:cs typeface="Calibri" panose="020F0502020204030204" pitchFamily="34" charset="0"/>
              </a:rPr>
              <a:t>is</a:t>
            </a:r>
            <a:r>
              <a:rPr sz="3600" spc="-135" dirty="0">
                <a:solidFill>
                  <a:srgbClr val="FFFFFF"/>
                </a:solidFill>
                <a:latin typeface="Calibri" panose="020F0502020204030204" pitchFamily="34" charset="0"/>
                <a:cs typeface="Calibri" panose="020F0502020204030204" pitchFamily="34" charset="0"/>
              </a:rPr>
              <a:t> </a:t>
            </a:r>
            <a:r>
              <a:rPr sz="3600" spc="75" dirty="0">
                <a:solidFill>
                  <a:srgbClr val="FFFFFF"/>
                </a:solidFill>
                <a:latin typeface="Calibri" panose="020F0502020204030204" pitchFamily="34" charset="0"/>
                <a:cs typeface="Calibri" panose="020F0502020204030204" pitchFamily="34" charset="0"/>
              </a:rPr>
              <a:t>known</a:t>
            </a:r>
            <a:r>
              <a:rPr sz="3600" spc="-105" dirty="0">
                <a:solidFill>
                  <a:srgbClr val="FFFFFF"/>
                </a:solidFill>
                <a:latin typeface="Calibri" panose="020F0502020204030204" pitchFamily="34" charset="0"/>
                <a:cs typeface="Calibri" panose="020F0502020204030204" pitchFamily="34" charset="0"/>
              </a:rPr>
              <a:t> </a:t>
            </a:r>
            <a:r>
              <a:rPr sz="3600" spc="30" dirty="0">
                <a:solidFill>
                  <a:srgbClr val="FFFFFF"/>
                </a:solidFill>
                <a:latin typeface="Calibri" panose="020F0502020204030204" pitchFamily="34" charset="0"/>
                <a:cs typeface="Calibri" panose="020F0502020204030204" pitchFamily="34" charset="0"/>
              </a:rPr>
              <a:t>as </a:t>
            </a:r>
            <a:r>
              <a:rPr sz="3600" spc="-720" dirty="0">
                <a:solidFill>
                  <a:srgbClr val="FFFFFF"/>
                </a:solidFill>
                <a:latin typeface="Calibri" panose="020F0502020204030204" pitchFamily="34" charset="0"/>
                <a:cs typeface="Calibri" panose="020F0502020204030204" pitchFamily="34" charset="0"/>
              </a:rPr>
              <a:t> </a:t>
            </a:r>
            <a:r>
              <a:rPr sz="3600" spc="140" dirty="0">
                <a:solidFill>
                  <a:srgbClr val="FFFFFF"/>
                </a:solidFill>
                <a:latin typeface="Calibri" panose="020F0502020204030204" pitchFamily="34" charset="0"/>
                <a:cs typeface="Calibri" panose="020F0502020204030204" pitchFamily="34" charset="0"/>
              </a:rPr>
              <a:t>body</a:t>
            </a:r>
            <a:r>
              <a:rPr sz="3600" spc="-100" dirty="0">
                <a:solidFill>
                  <a:srgbClr val="FFFFFF"/>
                </a:solidFill>
                <a:latin typeface="Calibri" panose="020F0502020204030204" pitchFamily="34" charset="0"/>
                <a:cs typeface="Calibri" panose="020F0502020204030204" pitchFamily="34" charset="0"/>
              </a:rPr>
              <a:t> </a:t>
            </a:r>
            <a:r>
              <a:rPr sz="3600" spc="100" dirty="0">
                <a:solidFill>
                  <a:srgbClr val="FFFFFF"/>
                </a:solidFill>
                <a:latin typeface="Calibri" panose="020F0502020204030204" pitchFamily="34" charset="0"/>
                <a:cs typeface="Calibri" panose="020F0502020204030204" pitchFamily="34" charset="0"/>
              </a:rPr>
              <a:t>language</a:t>
            </a:r>
            <a:r>
              <a:rPr sz="3600" spc="-15" dirty="0">
                <a:solidFill>
                  <a:srgbClr val="FFFFFF"/>
                </a:solidFill>
                <a:latin typeface="Calibri" panose="020F0502020204030204" pitchFamily="34" charset="0"/>
                <a:cs typeface="Calibri" panose="020F0502020204030204" pitchFamily="34" charset="0"/>
              </a:rPr>
              <a:t> </a:t>
            </a:r>
            <a:r>
              <a:rPr sz="3600" spc="85" dirty="0">
                <a:solidFill>
                  <a:srgbClr val="FFFFFF"/>
                </a:solidFill>
                <a:latin typeface="Calibri" panose="020F0502020204030204" pitchFamily="34" charset="0"/>
                <a:cs typeface="Calibri" panose="020F0502020204030204" pitchFamily="34" charset="0"/>
              </a:rPr>
              <a:t>or</a:t>
            </a:r>
            <a:r>
              <a:rPr sz="3600" spc="-155" dirty="0">
                <a:solidFill>
                  <a:srgbClr val="FFFFFF"/>
                </a:solidFill>
                <a:latin typeface="Calibri" panose="020F0502020204030204" pitchFamily="34" charset="0"/>
                <a:cs typeface="Calibri" panose="020F0502020204030204" pitchFamily="34" charset="0"/>
              </a:rPr>
              <a:t> </a:t>
            </a:r>
            <a:r>
              <a:rPr sz="3600" spc="45" dirty="0">
                <a:solidFill>
                  <a:srgbClr val="FFFFFF"/>
                </a:solidFill>
                <a:latin typeface="Calibri" panose="020F0502020204030204" pitchFamily="34" charset="0"/>
                <a:cs typeface="Calibri" panose="020F0502020204030204" pitchFamily="34" charset="0"/>
              </a:rPr>
              <a:t>kinesics.</a:t>
            </a:r>
            <a:endParaRPr sz="3600" dirty="0">
              <a:latin typeface="Calibri" panose="020F0502020204030204" pitchFamily="34" charset="0"/>
              <a:cs typeface="Calibri" panose="020F0502020204030204" pitchFamily="34" charset="0"/>
            </a:endParaRPr>
          </a:p>
        </p:txBody>
      </p:sp>
      <p:pic>
        <p:nvPicPr>
          <p:cNvPr id="6" name="object 6"/>
          <p:cNvPicPr/>
          <p:nvPr/>
        </p:nvPicPr>
        <p:blipFill>
          <a:blip r:embed="rId2" cstate="print"/>
          <a:stretch>
            <a:fillRect/>
          </a:stretch>
        </p:blipFill>
        <p:spPr>
          <a:xfrm>
            <a:off x="4654296" y="0"/>
            <a:ext cx="7534656" cy="6857999"/>
          </a:xfrm>
          <a:prstGeom prst="rect">
            <a:avLst/>
          </a:prstGeom>
        </p:spPr>
      </p:pic>
      <p:pic>
        <p:nvPicPr>
          <p:cNvPr id="7" name="Picture 2" descr="ABESEC OLA">
            <a:extLst>
              <a:ext uri="{FF2B5EF4-FFF2-40B4-BE49-F238E27FC236}">
                <a16:creationId xmlns:a16="http://schemas.microsoft.com/office/drawing/2014/main" id="{1A89DD35-A6E6-8129-05A5-9D0AA30D28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023677" cy="6858000"/>
          </a:xfrm>
          <a:prstGeom prst="rect">
            <a:avLst/>
          </a:prstGeom>
        </p:spPr>
      </p:pic>
    </p:spTree>
    <p:extLst>
      <p:ext uri="{BB962C8B-B14F-4D97-AF65-F5344CB8AC3E}">
        <p14:creationId xmlns:p14="http://schemas.microsoft.com/office/powerpoint/2010/main" val="2551544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A2858-080E-CBAA-1DF2-69D5F07DC292}"/>
              </a:ext>
            </a:extLst>
          </p:cNvPr>
          <p:cNvSpPr>
            <a:spLocks noGrp="1"/>
          </p:cNvSpPr>
          <p:nvPr>
            <p:ph type="title"/>
          </p:nvPr>
        </p:nvSpPr>
        <p:spPr/>
        <p:txBody>
          <a:bodyPr/>
          <a:lstStyle/>
          <a:p>
            <a:r>
              <a:rPr lang="en-US" b="1" dirty="0"/>
              <a:t>Reference</a:t>
            </a:r>
            <a:endParaRPr lang="en-IN" b="1" dirty="0"/>
          </a:p>
        </p:txBody>
      </p:sp>
      <p:sp>
        <p:nvSpPr>
          <p:cNvPr id="3" name="Content Placeholder 2">
            <a:extLst>
              <a:ext uri="{FF2B5EF4-FFF2-40B4-BE49-F238E27FC236}">
                <a16:creationId xmlns:a16="http://schemas.microsoft.com/office/drawing/2014/main" id="{86F7B70D-55F4-507A-9A05-FBC9B353353D}"/>
              </a:ext>
            </a:extLst>
          </p:cNvPr>
          <p:cNvSpPr>
            <a:spLocks noGrp="1"/>
          </p:cNvSpPr>
          <p:nvPr>
            <p:ph idx="1"/>
          </p:nvPr>
        </p:nvSpPr>
        <p:spPr/>
        <p:txBody>
          <a:bodyPr/>
          <a:lstStyle/>
          <a:p>
            <a:r>
              <a:rPr lang="en-IN" dirty="0">
                <a:hlinkClick r:id="rId2"/>
              </a:rPr>
              <a:t>https://www.ispatguru.com/role-of-communication-in-the-organization/#:~:text=The%20purpose%20of%20communication%20in,encourage%20employees'%20participation%20in%20decision</a:t>
            </a:r>
            <a:endParaRPr lang="en-IN" dirty="0"/>
          </a:p>
          <a:p>
            <a:r>
              <a:rPr lang="en-IN" dirty="0">
                <a:hlinkClick r:id="rId3"/>
              </a:rPr>
              <a:t>https://www.psychologydiscussion.net/essays/personality-development/communication-skills/communication-skills-meaning-code-and-content/1240</a:t>
            </a:r>
            <a:endParaRPr lang="en-IN" dirty="0"/>
          </a:p>
          <a:p>
            <a:r>
              <a:rPr lang="en-IN" dirty="0">
                <a:hlinkClick r:id="rId4"/>
              </a:rPr>
              <a:t>https://www.coursesidekick.com/business/study-guides/wmopen-introbusiness/communication-channels-flows-networks#:~:text=Communication%20within%20a%20business%20can,%2C%20horizontal%2C%20diagonal%2C%20external</a:t>
            </a:r>
            <a:r>
              <a:rPr lang="en-IN" dirty="0"/>
              <a:t>.</a:t>
            </a:r>
          </a:p>
          <a:p>
            <a:endParaRPr lang="en-IN" dirty="0"/>
          </a:p>
          <a:p>
            <a:endParaRPr lang="en-IN" dirty="0"/>
          </a:p>
          <a:p>
            <a:pPr marL="36900" indent="0">
              <a:buNone/>
            </a:pPr>
            <a:endParaRPr lang="en-IN" dirty="0"/>
          </a:p>
        </p:txBody>
      </p:sp>
      <p:pic>
        <p:nvPicPr>
          <p:cNvPr id="4" name="Picture 2" descr="ABESEC OLA">
            <a:extLst>
              <a:ext uri="{FF2B5EF4-FFF2-40B4-BE49-F238E27FC236}">
                <a16:creationId xmlns:a16="http://schemas.microsoft.com/office/drawing/2014/main" id="{82E93E8F-11C6-B523-9F81-92C49A2658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8453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52525"/>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176655" y="935177"/>
            <a:ext cx="2160270" cy="739775"/>
          </a:xfrm>
          <a:prstGeom prst="rect">
            <a:avLst/>
          </a:prstGeom>
        </p:spPr>
        <p:txBody>
          <a:bodyPr vert="horz" wrap="square" lIns="0" tIns="17145" rIns="0" bIns="0" rtlCol="0">
            <a:spAutoFit/>
          </a:bodyPr>
          <a:lstStyle/>
          <a:p>
            <a:pPr marL="12700">
              <a:lnSpc>
                <a:spcPct val="100000"/>
              </a:lnSpc>
              <a:spcBef>
                <a:spcPts val="135"/>
              </a:spcBef>
            </a:pPr>
            <a:r>
              <a:rPr spc="70" dirty="0"/>
              <a:t>Kinesics</a:t>
            </a:r>
          </a:p>
        </p:txBody>
      </p:sp>
      <p:sp>
        <p:nvSpPr>
          <p:cNvPr id="3" name="object 3"/>
          <p:cNvSpPr/>
          <p:nvPr/>
        </p:nvSpPr>
        <p:spPr>
          <a:xfrm>
            <a:off x="1193291" y="1897888"/>
            <a:ext cx="9964420" cy="0"/>
          </a:xfrm>
          <a:custGeom>
            <a:avLst/>
            <a:gdLst/>
            <a:ahLst/>
            <a:cxnLst/>
            <a:rect l="l" t="t" r="r" b="b"/>
            <a:pathLst>
              <a:path w="9964420">
                <a:moveTo>
                  <a:pt x="0" y="0"/>
                </a:moveTo>
                <a:lnTo>
                  <a:pt x="9964419" y="0"/>
                </a:lnTo>
              </a:path>
            </a:pathLst>
          </a:custGeom>
          <a:ln w="12700">
            <a:solidFill>
              <a:srgbClr val="404040"/>
            </a:solidFill>
          </a:ln>
        </p:spPr>
        <p:txBody>
          <a:bodyPr wrap="square" lIns="0" tIns="0" rIns="0" bIns="0" rtlCol="0"/>
          <a:lstStyle/>
          <a:p>
            <a:endParaRPr/>
          </a:p>
        </p:txBody>
      </p:sp>
      <p:sp>
        <p:nvSpPr>
          <p:cNvPr id="4" name="object 4"/>
          <p:cNvSpPr/>
          <p:nvPr/>
        </p:nvSpPr>
        <p:spPr>
          <a:xfrm>
            <a:off x="0" y="6402401"/>
            <a:ext cx="12189460" cy="457834"/>
          </a:xfrm>
          <a:custGeom>
            <a:avLst/>
            <a:gdLst/>
            <a:ahLst/>
            <a:cxnLst/>
            <a:rect l="l" t="t" r="r" b="b"/>
            <a:pathLst>
              <a:path w="12189460" h="457834">
                <a:moveTo>
                  <a:pt x="12188952" y="0"/>
                </a:moveTo>
                <a:lnTo>
                  <a:pt x="0" y="0"/>
                </a:lnTo>
                <a:lnTo>
                  <a:pt x="0" y="457314"/>
                </a:lnTo>
                <a:lnTo>
                  <a:pt x="12188952" y="457314"/>
                </a:lnTo>
                <a:lnTo>
                  <a:pt x="12188952" y="0"/>
                </a:lnTo>
                <a:close/>
              </a:path>
            </a:pathLst>
          </a:custGeom>
          <a:solidFill>
            <a:srgbClr val="252525"/>
          </a:solidFill>
        </p:spPr>
        <p:txBody>
          <a:bodyPr wrap="square" lIns="0" tIns="0" rIns="0" bIns="0" rtlCol="0"/>
          <a:lstStyle/>
          <a:p>
            <a:endParaRPr/>
          </a:p>
        </p:txBody>
      </p:sp>
      <p:grpSp>
        <p:nvGrpSpPr>
          <p:cNvPr id="5" name="object 5"/>
          <p:cNvGrpSpPr/>
          <p:nvPr/>
        </p:nvGrpSpPr>
        <p:grpSpPr>
          <a:xfrm>
            <a:off x="1089342" y="2681033"/>
            <a:ext cx="1881505" cy="2622550"/>
            <a:chOff x="1089342" y="2681033"/>
            <a:chExt cx="1881505" cy="2622550"/>
          </a:xfrm>
        </p:grpSpPr>
        <p:sp>
          <p:nvSpPr>
            <p:cNvPr id="6" name="object 6"/>
            <p:cNvSpPr/>
            <p:nvPr/>
          </p:nvSpPr>
          <p:spPr>
            <a:xfrm>
              <a:off x="1097280" y="2688970"/>
              <a:ext cx="1865630" cy="2606675"/>
            </a:xfrm>
            <a:custGeom>
              <a:avLst/>
              <a:gdLst/>
              <a:ahLst/>
              <a:cxnLst/>
              <a:rect l="l" t="t" r="r" b="b"/>
              <a:pathLst>
                <a:path w="1865630" h="2606675">
                  <a:moveTo>
                    <a:pt x="1865376" y="0"/>
                  </a:moveTo>
                  <a:lnTo>
                    <a:pt x="0" y="0"/>
                  </a:lnTo>
                  <a:lnTo>
                    <a:pt x="0" y="2606675"/>
                  </a:lnTo>
                  <a:lnTo>
                    <a:pt x="1865376" y="2606675"/>
                  </a:lnTo>
                  <a:lnTo>
                    <a:pt x="1865376" y="0"/>
                  </a:lnTo>
                  <a:close/>
                </a:path>
              </a:pathLst>
            </a:custGeom>
            <a:solidFill>
              <a:srgbClr val="D7E0E7">
                <a:alpha val="90194"/>
              </a:srgbClr>
            </a:solidFill>
          </p:spPr>
          <p:txBody>
            <a:bodyPr wrap="square" lIns="0" tIns="0" rIns="0" bIns="0" rtlCol="0"/>
            <a:lstStyle/>
            <a:p>
              <a:endParaRPr/>
            </a:p>
          </p:txBody>
        </p:sp>
        <p:sp>
          <p:nvSpPr>
            <p:cNvPr id="7" name="object 7"/>
            <p:cNvSpPr/>
            <p:nvPr/>
          </p:nvSpPr>
          <p:spPr>
            <a:xfrm>
              <a:off x="1097280" y="2688970"/>
              <a:ext cx="1865630" cy="2606675"/>
            </a:xfrm>
            <a:custGeom>
              <a:avLst/>
              <a:gdLst/>
              <a:ahLst/>
              <a:cxnLst/>
              <a:rect l="l" t="t" r="r" b="b"/>
              <a:pathLst>
                <a:path w="1865630" h="2606675">
                  <a:moveTo>
                    <a:pt x="0" y="2606675"/>
                  </a:moveTo>
                  <a:lnTo>
                    <a:pt x="1865376" y="2606675"/>
                  </a:lnTo>
                  <a:lnTo>
                    <a:pt x="1865376" y="0"/>
                  </a:lnTo>
                  <a:lnTo>
                    <a:pt x="0" y="0"/>
                  </a:lnTo>
                  <a:lnTo>
                    <a:pt x="0" y="2606675"/>
                  </a:lnTo>
                  <a:close/>
                </a:path>
              </a:pathLst>
            </a:custGeom>
            <a:ln w="15874">
              <a:solidFill>
                <a:srgbClr val="D7E0E7"/>
              </a:solidFill>
            </a:ln>
          </p:spPr>
          <p:txBody>
            <a:bodyPr wrap="square" lIns="0" tIns="0" rIns="0" bIns="0" rtlCol="0"/>
            <a:lstStyle/>
            <a:p>
              <a:endParaRPr/>
            </a:p>
          </p:txBody>
        </p:sp>
        <p:sp>
          <p:nvSpPr>
            <p:cNvPr id="8" name="object 8"/>
            <p:cNvSpPr/>
            <p:nvPr/>
          </p:nvSpPr>
          <p:spPr>
            <a:xfrm>
              <a:off x="1636776" y="2945129"/>
              <a:ext cx="786765" cy="786765"/>
            </a:xfrm>
            <a:custGeom>
              <a:avLst/>
              <a:gdLst/>
              <a:ahLst/>
              <a:cxnLst/>
              <a:rect l="l" t="t" r="r" b="b"/>
              <a:pathLst>
                <a:path w="786764" h="786764">
                  <a:moveTo>
                    <a:pt x="393192" y="0"/>
                  </a:moveTo>
                  <a:lnTo>
                    <a:pt x="343867" y="3063"/>
                  </a:lnTo>
                  <a:lnTo>
                    <a:pt x="296372" y="12007"/>
                  </a:lnTo>
                  <a:lnTo>
                    <a:pt x="251075" y="26465"/>
                  </a:lnTo>
                  <a:lnTo>
                    <a:pt x="208343" y="46069"/>
                  </a:lnTo>
                  <a:lnTo>
                    <a:pt x="168545" y="70449"/>
                  </a:lnTo>
                  <a:lnTo>
                    <a:pt x="132051" y="99239"/>
                  </a:lnTo>
                  <a:lnTo>
                    <a:pt x="99227" y="132070"/>
                  </a:lnTo>
                  <a:lnTo>
                    <a:pt x="70442" y="168575"/>
                  </a:lnTo>
                  <a:lnTo>
                    <a:pt x="46065" y="208385"/>
                  </a:lnTo>
                  <a:lnTo>
                    <a:pt x="26464" y="251132"/>
                  </a:lnTo>
                  <a:lnTo>
                    <a:pt x="12007" y="296449"/>
                  </a:lnTo>
                  <a:lnTo>
                    <a:pt x="3063" y="343967"/>
                  </a:lnTo>
                  <a:lnTo>
                    <a:pt x="0" y="393319"/>
                  </a:lnTo>
                  <a:lnTo>
                    <a:pt x="3063" y="442643"/>
                  </a:lnTo>
                  <a:lnTo>
                    <a:pt x="12007" y="490138"/>
                  </a:lnTo>
                  <a:lnTo>
                    <a:pt x="26464" y="535435"/>
                  </a:lnTo>
                  <a:lnTo>
                    <a:pt x="46065" y="578167"/>
                  </a:lnTo>
                  <a:lnTo>
                    <a:pt x="70442" y="617965"/>
                  </a:lnTo>
                  <a:lnTo>
                    <a:pt x="99227" y="654459"/>
                  </a:lnTo>
                  <a:lnTo>
                    <a:pt x="132051" y="687283"/>
                  </a:lnTo>
                  <a:lnTo>
                    <a:pt x="168545" y="716068"/>
                  </a:lnTo>
                  <a:lnTo>
                    <a:pt x="208343" y="740445"/>
                  </a:lnTo>
                  <a:lnTo>
                    <a:pt x="251075" y="760046"/>
                  </a:lnTo>
                  <a:lnTo>
                    <a:pt x="296372" y="774503"/>
                  </a:lnTo>
                  <a:lnTo>
                    <a:pt x="343867" y="783447"/>
                  </a:lnTo>
                  <a:lnTo>
                    <a:pt x="393192" y="786511"/>
                  </a:lnTo>
                  <a:lnTo>
                    <a:pt x="442516" y="783447"/>
                  </a:lnTo>
                  <a:lnTo>
                    <a:pt x="490011" y="774503"/>
                  </a:lnTo>
                  <a:lnTo>
                    <a:pt x="535308" y="760046"/>
                  </a:lnTo>
                  <a:lnTo>
                    <a:pt x="578040" y="740445"/>
                  </a:lnTo>
                  <a:lnTo>
                    <a:pt x="617838" y="716068"/>
                  </a:lnTo>
                  <a:lnTo>
                    <a:pt x="654332" y="687283"/>
                  </a:lnTo>
                  <a:lnTo>
                    <a:pt x="687156" y="654459"/>
                  </a:lnTo>
                  <a:lnTo>
                    <a:pt x="715941" y="617965"/>
                  </a:lnTo>
                  <a:lnTo>
                    <a:pt x="740318" y="578167"/>
                  </a:lnTo>
                  <a:lnTo>
                    <a:pt x="759919" y="535435"/>
                  </a:lnTo>
                  <a:lnTo>
                    <a:pt x="774376" y="490138"/>
                  </a:lnTo>
                  <a:lnTo>
                    <a:pt x="783320" y="442643"/>
                  </a:lnTo>
                  <a:lnTo>
                    <a:pt x="786384" y="393319"/>
                  </a:lnTo>
                  <a:lnTo>
                    <a:pt x="783320" y="343967"/>
                  </a:lnTo>
                  <a:lnTo>
                    <a:pt x="774376" y="296449"/>
                  </a:lnTo>
                  <a:lnTo>
                    <a:pt x="759919" y="251132"/>
                  </a:lnTo>
                  <a:lnTo>
                    <a:pt x="740318" y="208385"/>
                  </a:lnTo>
                  <a:lnTo>
                    <a:pt x="715941" y="168575"/>
                  </a:lnTo>
                  <a:lnTo>
                    <a:pt x="687156" y="132070"/>
                  </a:lnTo>
                  <a:lnTo>
                    <a:pt x="654332" y="99239"/>
                  </a:lnTo>
                  <a:lnTo>
                    <a:pt x="617838" y="70449"/>
                  </a:lnTo>
                  <a:lnTo>
                    <a:pt x="578040" y="46069"/>
                  </a:lnTo>
                  <a:lnTo>
                    <a:pt x="535308" y="26465"/>
                  </a:lnTo>
                  <a:lnTo>
                    <a:pt x="490011" y="12007"/>
                  </a:lnTo>
                  <a:lnTo>
                    <a:pt x="442516" y="3063"/>
                  </a:lnTo>
                  <a:lnTo>
                    <a:pt x="393192" y="0"/>
                  </a:lnTo>
                  <a:close/>
                </a:path>
              </a:pathLst>
            </a:custGeom>
            <a:solidFill>
              <a:srgbClr val="7EA6B9"/>
            </a:solidFill>
          </p:spPr>
          <p:txBody>
            <a:bodyPr wrap="square" lIns="0" tIns="0" rIns="0" bIns="0" rtlCol="0"/>
            <a:lstStyle/>
            <a:p>
              <a:endParaRPr/>
            </a:p>
          </p:txBody>
        </p:sp>
        <p:sp>
          <p:nvSpPr>
            <p:cNvPr id="9" name="object 9"/>
            <p:cNvSpPr/>
            <p:nvPr/>
          </p:nvSpPr>
          <p:spPr>
            <a:xfrm>
              <a:off x="1636776" y="2945129"/>
              <a:ext cx="786765" cy="786765"/>
            </a:xfrm>
            <a:custGeom>
              <a:avLst/>
              <a:gdLst/>
              <a:ahLst/>
              <a:cxnLst/>
              <a:rect l="l" t="t" r="r" b="b"/>
              <a:pathLst>
                <a:path w="786764" h="786764">
                  <a:moveTo>
                    <a:pt x="0" y="393319"/>
                  </a:moveTo>
                  <a:lnTo>
                    <a:pt x="3063" y="343967"/>
                  </a:lnTo>
                  <a:lnTo>
                    <a:pt x="12007" y="296449"/>
                  </a:lnTo>
                  <a:lnTo>
                    <a:pt x="26464" y="251132"/>
                  </a:lnTo>
                  <a:lnTo>
                    <a:pt x="46065" y="208385"/>
                  </a:lnTo>
                  <a:lnTo>
                    <a:pt x="70442" y="168575"/>
                  </a:lnTo>
                  <a:lnTo>
                    <a:pt x="99227" y="132070"/>
                  </a:lnTo>
                  <a:lnTo>
                    <a:pt x="132051" y="99239"/>
                  </a:lnTo>
                  <a:lnTo>
                    <a:pt x="168545" y="70449"/>
                  </a:lnTo>
                  <a:lnTo>
                    <a:pt x="208343" y="46069"/>
                  </a:lnTo>
                  <a:lnTo>
                    <a:pt x="251075" y="26465"/>
                  </a:lnTo>
                  <a:lnTo>
                    <a:pt x="296372" y="12007"/>
                  </a:lnTo>
                  <a:lnTo>
                    <a:pt x="343867" y="3063"/>
                  </a:lnTo>
                  <a:lnTo>
                    <a:pt x="393192" y="0"/>
                  </a:lnTo>
                  <a:lnTo>
                    <a:pt x="442516" y="3063"/>
                  </a:lnTo>
                  <a:lnTo>
                    <a:pt x="490011" y="12007"/>
                  </a:lnTo>
                  <a:lnTo>
                    <a:pt x="535308" y="26465"/>
                  </a:lnTo>
                  <a:lnTo>
                    <a:pt x="578040" y="46069"/>
                  </a:lnTo>
                  <a:lnTo>
                    <a:pt x="617838" y="70449"/>
                  </a:lnTo>
                  <a:lnTo>
                    <a:pt x="654332" y="99239"/>
                  </a:lnTo>
                  <a:lnTo>
                    <a:pt x="687156" y="132070"/>
                  </a:lnTo>
                  <a:lnTo>
                    <a:pt x="715941" y="168575"/>
                  </a:lnTo>
                  <a:lnTo>
                    <a:pt x="740318" y="208385"/>
                  </a:lnTo>
                  <a:lnTo>
                    <a:pt x="759919" y="251132"/>
                  </a:lnTo>
                  <a:lnTo>
                    <a:pt x="774376" y="296449"/>
                  </a:lnTo>
                  <a:lnTo>
                    <a:pt x="783320" y="343967"/>
                  </a:lnTo>
                  <a:lnTo>
                    <a:pt x="786384" y="393319"/>
                  </a:lnTo>
                  <a:lnTo>
                    <a:pt x="783320" y="442643"/>
                  </a:lnTo>
                  <a:lnTo>
                    <a:pt x="774376" y="490138"/>
                  </a:lnTo>
                  <a:lnTo>
                    <a:pt x="759919" y="535435"/>
                  </a:lnTo>
                  <a:lnTo>
                    <a:pt x="740318" y="578167"/>
                  </a:lnTo>
                  <a:lnTo>
                    <a:pt x="715941" y="617965"/>
                  </a:lnTo>
                  <a:lnTo>
                    <a:pt x="687156" y="654459"/>
                  </a:lnTo>
                  <a:lnTo>
                    <a:pt x="654332" y="687283"/>
                  </a:lnTo>
                  <a:lnTo>
                    <a:pt x="617838" y="716068"/>
                  </a:lnTo>
                  <a:lnTo>
                    <a:pt x="578040" y="740445"/>
                  </a:lnTo>
                  <a:lnTo>
                    <a:pt x="535308" y="760046"/>
                  </a:lnTo>
                  <a:lnTo>
                    <a:pt x="490011" y="774503"/>
                  </a:lnTo>
                  <a:lnTo>
                    <a:pt x="442516" y="783447"/>
                  </a:lnTo>
                  <a:lnTo>
                    <a:pt x="393192" y="786511"/>
                  </a:lnTo>
                  <a:lnTo>
                    <a:pt x="343867" y="783447"/>
                  </a:lnTo>
                  <a:lnTo>
                    <a:pt x="296372" y="774503"/>
                  </a:lnTo>
                  <a:lnTo>
                    <a:pt x="251075" y="760046"/>
                  </a:lnTo>
                  <a:lnTo>
                    <a:pt x="208343" y="740445"/>
                  </a:lnTo>
                  <a:lnTo>
                    <a:pt x="168545" y="716068"/>
                  </a:lnTo>
                  <a:lnTo>
                    <a:pt x="132051" y="687283"/>
                  </a:lnTo>
                  <a:lnTo>
                    <a:pt x="99227" y="654459"/>
                  </a:lnTo>
                  <a:lnTo>
                    <a:pt x="70442" y="617965"/>
                  </a:lnTo>
                  <a:lnTo>
                    <a:pt x="46065" y="578167"/>
                  </a:lnTo>
                  <a:lnTo>
                    <a:pt x="26464" y="535435"/>
                  </a:lnTo>
                  <a:lnTo>
                    <a:pt x="12007" y="490138"/>
                  </a:lnTo>
                  <a:lnTo>
                    <a:pt x="3063" y="442643"/>
                  </a:lnTo>
                  <a:lnTo>
                    <a:pt x="0" y="393319"/>
                  </a:lnTo>
                  <a:close/>
                </a:path>
              </a:pathLst>
            </a:custGeom>
            <a:ln w="15875">
              <a:solidFill>
                <a:srgbClr val="7EA6B9"/>
              </a:solidFill>
            </a:ln>
          </p:spPr>
          <p:txBody>
            <a:bodyPr wrap="square" lIns="0" tIns="0" rIns="0" bIns="0" rtlCol="0"/>
            <a:lstStyle/>
            <a:p>
              <a:endParaRPr/>
            </a:p>
          </p:txBody>
        </p:sp>
      </p:grpSp>
      <p:sp>
        <p:nvSpPr>
          <p:cNvPr id="10" name="object 10"/>
          <p:cNvSpPr txBox="1"/>
          <p:nvPr/>
        </p:nvSpPr>
        <p:spPr>
          <a:xfrm>
            <a:off x="1089342" y="2986531"/>
            <a:ext cx="1881505" cy="1556385"/>
          </a:xfrm>
          <a:prstGeom prst="rect">
            <a:avLst/>
          </a:prstGeom>
        </p:spPr>
        <p:txBody>
          <a:bodyPr vert="horz" wrap="square" lIns="0" tIns="15240" rIns="0" bIns="0" rtlCol="0">
            <a:spAutoFit/>
          </a:bodyPr>
          <a:lstStyle/>
          <a:p>
            <a:pPr marL="635" algn="ctr">
              <a:lnSpc>
                <a:spcPct val="100000"/>
              </a:lnSpc>
              <a:spcBef>
                <a:spcPts val="120"/>
              </a:spcBef>
            </a:pPr>
            <a:r>
              <a:rPr sz="3800" spc="140" dirty="0">
                <a:solidFill>
                  <a:srgbClr val="FFFFFF"/>
                </a:solidFill>
                <a:latin typeface="Tahoma"/>
                <a:cs typeface="Tahoma"/>
              </a:rPr>
              <a:t>1</a:t>
            </a:r>
            <a:endParaRPr sz="3800">
              <a:latin typeface="Tahoma"/>
              <a:cs typeface="Tahoma"/>
            </a:endParaRPr>
          </a:p>
          <a:p>
            <a:pPr marL="156210" marR="462915">
              <a:lnSpc>
                <a:spcPts val="2090"/>
              </a:lnSpc>
              <a:spcBef>
                <a:spcPts val="3335"/>
              </a:spcBef>
            </a:pPr>
            <a:r>
              <a:rPr sz="1850" spc="40" dirty="0">
                <a:latin typeface="Tahoma"/>
                <a:cs typeface="Tahoma"/>
              </a:rPr>
              <a:t>1)Maintain </a:t>
            </a:r>
            <a:r>
              <a:rPr sz="1850" spc="45" dirty="0">
                <a:latin typeface="Tahoma"/>
                <a:cs typeface="Tahoma"/>
              </a:rPr>
              <a:t> </a:t>
            </a:r>
            <a:r>
              <a:rPr sz="1850" spc="65" dirty="0">
                <a:latin typeface="Tahoma"/>
                <a:cs typeface="Tahoma"/>
              </a:rPr>
              <a:t>eye</a:t>
            </a:r>
            <a:r>
              <a:rPr sz="1850" spc="-145" dirty="0">
                <a:latin typeface="Tahoma"/>
                <a:cs typeface="Tahoma"/>
              </a:rPr>
              <a:t> </a:t>
            </a:r>
            <a:r>
              <a:rPr sz="1850" spc="45" dirty="0">
                <a:latin typeface="Tahoma"/>
                <a:cs typeface="Tahoma"/>
              </a:rPr>
              <a:t>contact</a:t>
            </a:r>
            <a:endParaRPr sz="1850">
              <a:latin typeface="Tahoma"/>
              <a:cs typeface="Tahoma"/>
            </a:endParaRPr>
          </a:p>
        </p:txBody>
      </p:sp>
      <p:grpSp>
        <p:nvGrpSpPr>
          <p:cNvPr id="11" name="object 11"/>
          <p:cNvGrpSpPr/>
          <p:nvPr/>
        </p:nvGrpSpPr>
        <p:grpSpPr>
          <a:xfrm>
            <a:off x="1089342" y="5287706"/>
            <a:ext cx="1881505" cy="25400"/>
            <a:chOff x="1089342" y="5287706"/>
            <a:chExt cx="1881505" cy="25400"/>
          </a:xfrm>
        </p:grpSpPr>
        <p:sp>
          <p:nvSpPr>
            <p:cNvPr id="12" name="object 12"/>
            <p:cNvSpPr/>
            <p:nvPr/>
          </p:nvSpPr>
          <p:spPr>
            <a:xfrm>
              <a:off x="1097280" y="5295644"/>
              <a:ext cx="1865630" cy="9525"/>
            </a:xfrm>
            <a:custGeom>
              <a:avLst/>
              <a:gdLst/>
              <a:ahLst/>
              <a:cxnLst/>
              <a:rect l="l" t="t" r="r" b="b"/>
              <a:pathLst>
                <a:path w="1865630" h="9525">
                  <a:moveTo>
                    <a:pt x="1865376" y="0"/>
                  </a:moveTo>
                  <a:lnTo>
                    <a:pt x="0" y="0"/>
                  </a:lnTo>
                  <a:lnTo>
                    <a:pt x="0" y="9145"/>
                  </a:lnTo>
                  <a:lnTo>
                    <a:pt x="1865376" y="9145"/>
                  </a:lnTo>
                  <a:lnTo>
                    <a:pt x="1865376" y="0"/>
                  </a:lnTo>
                  <a:close/>
                </a:path>
              </a:pathLst>
            </a:custGeom>
            <a:solidFill>
              <a:srgbClr val="7EA8B8"/>
            </a:solidFill>
          </p:spPr>
          <p:txBody>
            <a:bodyPr wrap="square" lIns="0" tIns="0" rIns="0" bIns="0" rtlCol="0"/>
            <a:lstStyle/>
            <a:p>
              <a:endParaRPr/>
            </a:p>
          </p:txBody>
        </p:sp>
        <p:sp>
          <p:nvSpPr>
            <p:cNvPr id="13" name="object 13"/>
            <p:cNvSpPr/>
            <p:nvPr/>
          </p:nvSpPr>
          <p:spPr>
            <a:xfrm>
              <a:off x="1097280" y="5295644"/>
              <a:ext cx="1865630" cy="9525"/>
            </a:xfrm>
            <a:custGeom>
              <a:avLst/>
              <a:gdLst/>
              <a:ahLst/>
              <a:cxnLst/>
              <a:rect l="l" t="t" r="r" b="b"/>
              <a:pathLst>
                <a:path w="1865630" h="9525">
                  <a:moveTo>
                    <a:pt x="0" y="9145"/>
                  </a:moveTo>
                  <a:lnTo>
                    <a:pt x="1865376" y="9145"/>
                  </a:lnTo>
                  <a:lnTo>
                    <a:pt x="1865376" y="0"/>
                  </a:lnTo>
                  <a:lnTo>
                    <a:pt x="0" y="0"/>
                  </a:lnTo>
                  <a:lnTo>
                    <a:pt x="0" y="9145"/>
                  </a:lnTo>
                  <a:close/>
                </a:path>
              </a:pathLst>
            </a:custGeom>
            <a:ln w="15875">
              <a:solidFill>
                <a:srgbClr val="7EA8B8"/>
              </a:solidFill>
            </a:ln>
          </p:spPr>
          <p:txBody>
            <a:bodyPr wrap="square" lIns="0" tIns="0" rIns="0" bIns="0" rtlCol="0"/>
            <a:lstStyle/>
            <a:p>
              <a:endParaRPr/>
            </a:p>
          </p:txBody>
        </p:sp>
      </p:grpSp>
      <p:grpSp>
        <p:nvGrpSpPr>
          <p:cNvPr id="14" name="object 14"/>
          <p:cNvGrpSpPr/>
          <p:nvPr/>
        </p:nvGrpSpPr>
        <p:grpSpPr>
          <a:xfrm>
            <a:off x="3137598" y="2681033"/>
            <a:ext cx="1881505" cy="2622550"/>
            <a:chOff x="3137598" y="2681033"/>
            <a:chExt cx="1881505" cy="2622550"/>
          </a:xfrm>
        </p:grpSpPr>
        <p:sp>
          <p:nvSpPr>
            <p:cNvPr id="15" name="object 15"/>
            <p:cNvSpPr/>
            <p:nvPr/>
          </p:nvSpPr>
          <p:spPr>
            <a:xfrm>
              <a:off x="3145535" y="2688970"/>
              <a:ext cx="1865630" cy="2606675"/>
            </a:xfrm>
            <a:custGeom>
              <a:avLst/>
              <a:gdLst/>
              <a:ahLst/>
              <a:cxnLst/>
              <a:rect l="l" t="t" r="r" b="b"/>
              <a:pathLst>
                <a:path w="1865629" h="2606675">
                  <a:moveTo>
                    <a:pt x="1865376" y="0"/>
                  </a:moveTo>
                  <a:lnTo>
                    <a:pt x="0" y="0"/>
                  </a:lnTo>
                  <a:lnTo>
                    <a:pt x="0" y="2606675"/>
                  </a:lnTo>
                  <a:lnTo>
                    <a:pt x="1865376" y="2606675"/>
                  </a:lnTo>
                  <a:lnTo>
                    <a:pt x="1865376" y="0"/>
                  </a:lnTo>
                  <a:close/>
                </a:path>
              </a:pathLst>
            </a:custGeom>
            <a:solidFill>
              <a:srgbClr val="D7E1E6">
                <a:alpha val="90194"/>
              </a:srgbClr>
            </a:solidFill>
          </p:spPr>
          <p:txBody>
            <a:bodyPr wrap="square" lIns="0" tIns="0" rIns="0" bIns="0" rtlCol="0"/>
            <a:lstStyle/>
            <a:p>
              <a:endParaRPr/>
            </a:p>
          </p:txBody>
        </p:sp>
        <p:sp>
          <p:nvSpPr>
            <p:cNvPr id="16" name="object 16"/>
            <p:cNvSpPr/>
            <p:nvPr/>
          </p:nvSpPr>
          <p:spPr>
            <a:xfrm>
              <a:off x="3145535" y="2688970"/>
              <a:ext cx="1865630" cy="2606675"/>
            </a:xfrm>
            <a:custGeom>
              <a:avLst/>
              <a:gdLst/>
              <a:ahLst/>
              <a:cxnLst/>
              <a:rect l="l" t="t" r="r" b="b"/>
              <a:pathLst>
                <a:path w="1865629" h="2606675">
                  <a:moveTo>
                    <a:pt x="0" y="2606675"/>
                  </a:moveTo>
                  <a:lnTo>
                    <a:pt x="1865376" y="2606675"/>
                  </a:lnTo>
                  <a:lnTo>
                    <a:pt x="1865376" y="0"/>
                  </a:lnTo>
                  <a:lnTo>
                    <a:pt x="0" y="0"/>
                  </a:lnTo>
                  <a:lnTo>
                    <a:pt x="0" y="2606675"/>
                  </a:lnTo>
                  <a:close/>
                </a:path>
              </a:pathLst>
            </a:custGeom>
            <a:ln w="15874">
              <a:solidFill>
                <a:srgbClr val="D7E1E6"/>
              </a:solidFill>
            </a:ln>
          </p:spPr>
          <p:txBody>
            <a:bodyPr wrap="square" lIns="0" tIns="0" rIns="0" bIns="0" rtlCol="0"/>
            <a:lstStyle/>
            <a:p>
              <a:endParaRPr/>
            </a:p>
          </p:txBody>
        </p:sp>
        <p:sp>
          <p:nvSpPr>
            <p:cNvPr id="17" name="object 17"/>
            <p:cNvSpPr/>
            <p:nvPr/>
          </p:nvSpPr>
          <p:spPr>
            <a:xfrm>
              <a:off x="3685031" y="2945129"/>
              <a:ext cx="786765" cy="786765"/>
            </a:xfrm>
            <a:custGeom>
              <a:avLst/>
              <a:gdLst/>
              <a:ahLst/>
              <a:cxnLst/>
              <a:rect l="l" t="t" r="r" b="b"/>
              <a:pathLst>
                <a:path w="786764" h="786764">
                  <a:moveTo>
                    <a:pt x="393191" y="0"/>
                  </a:moveTo>
                  <a:lnTo>
                    <a:pt x="343867" y="3063"/>
                  </a:lnTo>
                  <a:lnTo>
                    <a:pt x="296372" y="12007"/>
                  </a:lnTo>
                  <a:lnTo>
                    <a:pt x="251075" y="26465"/>
                  </a:lnTo>
                  <a:lnTo>
                    <a:pt x="208343" y="46069"/>
                  </a:lnTo>
                  <a:lnTo>
                    <a:pt x="168545" y="70449"/>
                  </a:lnTo>
                  <a:lnTo>
                    <a:pt x="132051" y="99239"/>
                  </a:lnTo>
                  <a:lnTo>
                    <a:pt x="99227" y="132070"/>
                  </a:lnTo>
                  <a:lnTo>
                    <a:pt x="70442" y="168575"/>
                  </a:lnTo>
                  <a:lnTo>
                    <a:pt x="46065" y="208385"/>
                  </a:lnTo>
                  <a:lnTo>
                    <a:pt x="26464" y="251132"/>
                  </a:lnTo>
                  <a:lnTo>
                    <a:pt x="12007" y="296449"/>
                  </a:lnTo>
                  <a:lnTo>
                    <a:pt x="3063" y="343967"/>
                  </a:lnTo>
                  <a:lnTo>
                    <a:pt x="0" y="393319"/>
                  </a:lnTo>
                  <a:lnTo>
                    <a:pt x="3063" y="442643"/>
                  </a:lnTo>
                  <a:lnTo>
                    <a:pt x="12007" y="490138"/>
                  </a:lnTo>
                  <a:lnTo>
                    <a:pt x="26464" y="535435"/>
                  </a:lnTo>
                  <a:lnTo>
                    <a:pt x="46065" y="578167"/>
                  </a:lnTo>
                  <a:lnTo>
                    <a:pt x="70442" y="617965"/>
                  </a:lnTo>
                  <a:lnTo>
                    <a:pt x="99227" y="654459"/>
                  </a:lnTo>
                  <a:lnTo>
                    <a:pt x="132051" y="687283"/>
                  </a:lnTo>
                  <a:lnTo>
                    <a:pt x="168545" y="716068"/>
                  </a:lnTo>
                  <a:lnTo>
                    <a:pt x="208343" y="740445"/>
                  </a:lnTo>
                  <a:lnTo>
                    <a:pt x="251075" y="760046"/>
                  </a:lnTo>
                  <a:lnTo>
                    <a:pt x="296372" y="774503"/>
                  </a:lnTo>
                  <a:lnTo>
                    <a:pt x="343867" y="783447"/>
                  </a:lnTo>
                  <a:lnTo>
                    <a:pt x="393191" y="786511"/>
                  </a:lnTo>
                  <a:lnTo>
                    <a:pt x="442516" y="783447"/>
                  </a:lnTo>
                  <a:lnTo>
                    <a:pt x="490011" y="774503"/>
                  </a:lnTo>
                  <a:lnTo>
                    <a:pt x="535308" y="760046"/>
                  </a:lnTo>
                  <a:lnTo>
                    <a:pt x="578040" y="740445"/>
                  </a:lnTo>
                  <a:lnTo>
                    <a:pt x="617838" y="716068"/>
                  </a:lnTo>
                  <a:lnTo>
                    <a:pt x="654332" y="687283"/>
                  </a:lnTo>
                  <a:lnTo>
                    <a:pt x="687156" y="654459"/>
                  </a:lnTo>
                  <a:lnTo>
                    <a:pt x="715941" y="617965"/>
                  </a:lnTo>
                  <a:lnTo>
                    <a:pt x="740318" y="578167"/>
                  </a:lnTo>
                  <a:lnTo>
                    <a:pt x="759919" y="535435"/>
                  </a:lnTo>
                  <a:lnTo>
                    <a:pt x="774376" y="490138"/>
                  </a:lnTo>
                  <a:lnTo>
                    <a:pt x="783320" y="442643"/>
                  </a:lnTo>
                  <a:lnTo>
                    <a:pt x="786383" y="393319"/>
                  </a:lnTo>
                  <a:lnTo>
                    <a:pt x="783320" y="343967"/>
                  </a:lnTo>
                  <a:lnTo>
                    <a:pt x="774376" y="296449"/>
                  </a:lnTo>
                  <a:lnTo>
                    <a:pt x="759919" y="251132"/>
                  </a:lnTo>
                  <a:lnTo>
                    <a:pt x="740318" y="208385"/>
                  </a:lnTo>
                  <a:lnTo>
                    <a:pt x="715941" y="168575"/>
                  </a:lnTo>
                  <a:lnTo>
                    <a:pt x="687156" y="132070"/>
                  </a:lnTo>
                  <a:lnTo>
                    <a:pt x="654332" y="99239"/>
                  </a:lnTo>
                  <a:lnTo>
                    <a:pt x="617838" y="70449"/>
                  </a:lnTo>
                  <a:lnTo>
                    <a:pt x="578040" y="46069"/>
                  </a:lnTo>
                  <a:lnTo>
                    <a:pt x="535308" y="26465"/>
                  </a:lnTo>
                  <a:lnTo>
                    <a:pt x="490011" y="12007"/>
                  </a:lnTo>
                  <a:lnTo>
                    <a:pt x="442516" y="3063"/>
                  </a:lnTo>
                  <a:lnTo>
                    <a:pt x="393191" y="0"/>
                  </a:lnTo>
                  <a:close/>
                </a:path>
              </a:pathLst>
            </a:custGeom>
            <a:solidFill>
              <a:srgbClr val="80A9B7"/>
            </a:solidFill>
          </p:spPr>
          <p:txBody>
            <a:bodyPr wrap="square" lIns="0" tIns="0" rIns="0" bIns="0" rtlCol="0"/>
            <a:lstStyle/>
            <a:p>
              <a:endParaRPr/>
            </a:p>
          </p:txBody>
        </p:sp>
        <p:sp>
          <p:nvSpPr>
            <p:cNvPr id="18" name="object 18"/>
            <p:cNvSpPr/>
            <p:nvPr/>
          </p:nvSpPr>
          <p:spPr>
            <a:xfrm>
              <a:off x="3685031" y="2945129"/>
              <a:ext cx="786765" cy="786765"/>
            </a:xfrm>
            <a:custGeom>
              <a:avLst/>
              <a:gdLst/>
              <a:ahLst/>
              <a:cxnLst/>
              <a:rect l="l" t="t" r="r" b="b"/>
              <a:pathLst>
                <a:path w="786764" h="786764">
                  <a:moveTo>
                    <a:pt x="0" y="393319"/>
                  </a:moveTo>
                  <a:lnTo>
                    <a:pt x="3063" y="343967"/>
                  </a:lnTo>
                  <a:lnTo>
                    <a:pt x="12007" y="296449"/>
                  </a:lnTo>
                  <a:lnTo>
                    <a:pt x="26464" y="251132"/>
                  </a:lnTo>
                  <a:lnTo>
                    <a:pt x="46065" y="208385"/>
                  </a:lnTo>
                  <a:lnTo>
                    <a:pt x="70442" y="168575"/>
                  </a:lnTo>
                  <a:lnTo>
                    <a:pt x="99227" y="132070"/>
                  </a:lnTo>
                  <a:lnTo>
                    <a:pt x="132051" y="99239"/>
                  </a:lnTo>
                  <a:lnTo>
                    <a:pt x="168545" y="70449"/>
                  </a:lnTo>
                  <a:lnTo>
                    <a:pt x="208343" y="46069"/>
                  </a:lnTo>
                  <a:lnTo>
                    <a:pt x="251075" y="26465"/>
                  </a:lnTo>
                  <a:lnTo>
                    <a:pt x="296372" y="12007"/>
                  </a:lnTo>
                  <a:lnTo>
                    <a:pt x="343867" y="3063"/>
                  </a:lnTo>
                  <a:lnTo>
                    <a:pt x="393191" y="0"/>
                  </a:lnTo>
                  <a:lnTo>
                    <a:pt x="442516" y="3063"/>
                  </a:lnTo>
                  <a:lnTo>
                    <a:pt x="490011" y="12007"/>
                  </a:lnTo>
                  <a:lnTo>
                    <a:pt x="535308" y="26465"/>
                  </a:lnTo>
                  <a:lnTo>
                    <a:pt x="578040" y="46069"/>
                  </a:lnTo>
                  <a:lnTo>
                    <a:pt x="617838" y="70449"/>
                  </a:lnTo>
                  <a:lnTo>
                    <a:pt x="654332" y="99239"/>
                  </a:lnTo>
                  <a:lnTo>
                    <a:pt x="687156" y="132070"/>
                  </a:lnTo>
                  <a:lnTo>
                    <a:pt x="715941" y="168575"/>
                  </a:lnTo>
                  <a:lnTo>
                    <a:pt x="740318" y="208385"/>
                  </a:lnTo>
                  <a:lnTo>
                    <a:pt x="759919" y="251132"/>
                  </a:lnTo>
                  <a:lnTo>
                    <a:pt x="774376" y="296449"/>
                  </a:lnTo>
                  <a:lnTo>
                    <a:pt x="783320" y="343967"/>
                  </a:lnTo>
                  <a:lnTo>
                    <a:pt x="786383" y="393319"/>
                  </a:lnTo>
                  <a:lnTo>
                    <a:pt x="783320" y="442643"/>
                  </a:lnTo>
                  <a:lnTo>
                    <a:pt x="774376" y="490138"/>
                  </a:lnTo>
                  <a:lnTo>
                    <a:pt x="759919" y="535435"/>
                  </a:lnTo>
                  <a:lnTo>
                    <a:pt x="740318" y="578167"/>
                  </a:lnTo>
                  <a:lnTo>
                    <a:pt x="715941" y="617965"/>
                  </a:lnTo>
                  <a:lnTo>
                    <a:pt x="687156" y="654459"/>
                  </a:lnTo>
                  <a:lnTo>
                    <a:pt x="654332" y="687283"/>
                  </a:lnTo>
                  <a:lnTo>
                    <a:pt x="617838" y="716068"/>
                  </a:lnTo>
                  <a:lnTo>
                    <a:pt x="578040" y="740445"/>
                  </a:lnTo>
                  <a:lnTo>
                    <a:pt x="535308" y="760046"/>
                  </a:lnTo>
                  <a:lnTo>
                    <a:pt x="490011" y="774503"/>
                  </a:lnTo>
                  <a:lnTo>
                    <a:pt x="442516" y="783447"/>
                  </a:lnTo>
                  <a:lnTo>
                    <a:pt x="393191" y="786511"/>
                  </a:lnTo>
                  <a:lnTo>
                    <a:pt x="343867" y="783447"/>
                  </a:lnTo>
                  <a:lnTo>
                    <a:pt x="296372" y="774503"/>
                  </a:lnTo>
                  <a:lnTo>
                    <a:pt x="251075" y="760046"/>
                  </a:lnTo>
                  <a:lnTo>
                    <a:pt x="208343" y="740445"/>
                  </a:lnTo>
                  <a:lnTo>
                    <a:pt x="168545" y="716068"/>
                  </a:lnTo>
                  <a:lnTo>
                    <a:pt x="132051" y="687283"/>
                  </a:lnTo>
                  <a:lnTo>
                    <a:pt x="99227" y="654459"/>
                  </a:lnTo>
                  <a:lnTo>
                    <a:pt x="70442" y="617965"/>
                  </a:lnTo>
                  <a:lnTo>
                    <a:pt x="46065" y="578167"/>
                  </a:lnTo>
                  <a:lnTo>
                    <a:pt x="26464" y="535435"/>
                  </a:lnTo>
                  <a:lnTo>
                    <a:pt x="12007" y="490138"/>
                  </a:lnTo>
                  <a:lnTo>
                    <a:pt x="3063" y="442643"/>
                  </a:lnTo>
                  <a:lnTo>
                    <a:pt x="0" y="393319"/>
                  </a:lnTo>
                  <a:close/>
                </a:path>
              </a:pathLst>
            </a:custGeom>
            <a:ln w="15875">
              <a:solidFill>
                <a:srgbClr val="80A9B7"/>
              </a:solidFill>
            </a:ln>
          </p:spPr>
          <p:txBody>
            <a:bodyPr wrap="square" lIns="0" tIns="0" rIns="0" bIns="0" rtlCol="0"/>
            <a:lstStyle/>
            <a:p>
              <a:endParaRPr/>
            </a:p>
          </p:txBody>
        </p:sp>
      </p:grpSp>
      <p:sp>
        <p:nvSpPr>
          <p:cNvPr id="19" name="object 19"/>
          <p:cNvSpPr txBox="1"/>
          <p:nvPr/>
        </p:nvSpPr>
        <p:spPr>
          <a:xfrm>
            <a:off x="3137598" y="2986531"/>
            <a:ext cx="1881505" cy="1556385"/>
          </a:xfrm>
          <a:prstGeom prst="rect">
            <a:avLst/>
          </a:prstGeom>
        </p:spPr>
        <p:txBody>
          <a:bodyPr vert="horz" wrap="square" lIns="0" tIns="15240" rIns="0" bIns="0" rtlCol="0">
            <a:spAutoFit/>
          </a:bodyPr>
          <a:lstStyle/>
          <a:p>
            <a:pPr marL="1270" algn="ctr">
              <a:lnSpc>
                <a:spcPct val="100000"/>
              </a:lnSpc>
              <a:spcBef>
                <a:spcPts val="120"/>
              </a:spcBef>
            </a:pPr>
            <a:r>
              <a:rPr sz="3800" spc="140" dirty="0">
                <a:solidFill>
                  <a:srgbClr val="FFFFFF"/>
                </a:solidFill>
                <a:latin typeface="Tahoma"/>
                <a:cs typeface="Tahoma"/>
              </a:rPr>
              <a:t>2</a:t>
            </a:r>
            <a:endParaRPr sz="3800">
              <a:latin typeface="Tahoma"/>
              <a:cs typeface="Tahoma"/>
            </a:endParaRPr>
          </a:p>
          <a:p>
            <a:pPr marL="156845" marR="514350">
              <a:lnSpc>
                <a:spcPts val="2090"/>
              </a:lnSpc>
              <a:spcBef>
                <a:spcPts val="3335"/>
              </a:spcBef>
            </a:pPr>
            <a:r>
              <a:rPr sz="1850" spc="65" dirty="0">
                <a:latin typeface="Tahoma"/>
                <a:cs typeface="Tahoma"/>
              </a:rPr>
              <a:t>2</a:t>
            </a:r>
            <a:r>
              <a:rPr sz="1850" spc="-140" dirty="0">
                <a:latin typeface="Tahoma"/>
                <a:cs typeface="Tahoma"/>
              </a:rPr>
              <a:t>)</a:t>
            </a:r>
            <a:r>
              <a:rPr sz="1850" spc="40" dirty="0">
                <a:latin typeface="Tahoma"/>
                <a:cs typeface="Tahoma"/>
              </a:rPr>
              <a:t>F</a:t>
            </a:r>
            <a:r>
              <a:rPr sz="1850" spc="35" dirty="0">
                <a:latin typeface="Tahoma"/>
                <a:cs typeface="Tahoma"/>
              </a:rPr>
              <a:t>a</a:t>
            </a:r>
            <a:r>
              <a:rPr sz="1850" spc="90" dirty="0">
                <a:latin typeface="Tahoma"/>
                <a:cs typeface="Tahoma"/>
              </a:rPr>
              <a:t>ce</a:t>
            </a:r>
            <a:r>
              <a:rPr sz="1850" spc="-75" dirty="0">
                <a:latin typeface="Tahoma"/>
                <a:cs typeface="Tahoma"/>
              </a:rPr>
              <a:t> </a:t>
            </a:r>
            <a:r>
              <a:rPr sz="1850" spc="35" dirty="0">
                <a:latin typeface="Tahoma"/>
                <a:cs typeface="Tahoma"/>
              </a:rPr>
              <a:t>a</a:t>
            </a:r>
            <a:r>
              <a:rPr sz="1850" spc="45" dirty="0">
                <a:latin typeface="Tahoma"/>
                <a:cs typeface="Tahoma"/>
              </a:rPr>
              <a:t>n</a:t>
            </a:r>
            <a:r>
              <a:rPr sz="1850" spc="120" dirty="0">
                <a:latin typeface="Tahoma"/>
                <a:cs typeface="Tahoma"/>
              </a:rPr>
              <a:t>d  </a:t>
            </a:r>
            <a:r>
              <a:rPr sz="1850" spc="55" dirty="0">
                <a:latin typeface="Tahoma"/>
                <a:cs typeface="Tahoma"/>
              </a:rPr>
              <a:t>eyes</a:t>
            </a:r>
            <a:endParaRPr sz="1850">
              <a:latin typeface="Tahoma"/>
              <a:cs typeface="Tahoma"/>
            </a:endParaRPr>
          </a:p>
        </p:txBody>
      </p:sp>
      <p:grpSp>
        <p:nvGrpSpPr>
          <p:cNvPr id="20" name="object 20"/>
          <p:cNvGrpSpPr/>
          <p:nvPr/>
        </p:nvGrpSpPr>
        <p:grpSpPr>
          <a:xfrm>
            <a:off x="3137598" y="5287706"/>
            <a:ext cx="1881505" cy="25400"/>
            <a:chOff x="3137598" y="5287706"/>
            <a:chExt cx="1881505" cy="25400"/>
          </a:xfrm>
        </p:grpSpPr>
        <p:sp>
          <p:nvSpPr>
            <p:cNvPr id="21" name="object 21"/>
            <p:cNvSpPr/>
            <p:nvPr/>
          </p:nvSpPr>
          <p:spPr>
            <a:xfrm>
              <a:off x="3145535" y="5295644"/>
              <a:ext cx="1865630" cy="9525"/>
            </a:xfrm>
            <a:custGeom>
              <a:avLst/>
              <a:gdLst/>
              <a:ahLst/>
              <a:cxnLst/>
              <a:rect l="l" t="t" r="r" b="b"/>
              <a:pathLst>
                <a:path w="1865629" h="9525">
                  <a:moveTo>
                    <a:pt x="1865376" y="0"/>
                  </a:moveTo>
                  <a:lnTo>
                    <a:pt x="0" y="0"/>
                  </a:lnTo>
                  <a:lnTo>
                    <a:pt x="0" y="9145"/>
                  </a:lnTo>
                  <a:lnTo>
                    <a:pt x="1865376" y="9145"/>
                  </a:lnTo>
                  <a:lnTo>
                    <a:pt x="1865376" y="0"/>
                  </a:lnTo>
                  <a:close/>
                </a:path>
              </a:pathLst>
            </a:custGeom>
            <a:solidFill>
              <a:srgbClr val="80ABB5"/>
            </a:solidFill>
          </p:spPr>
          <p:txBody>
            <a:bodyPr wrap="square" lIns="0" tIns="0" rIns="0" bIns="0" rtlCol="0"/>
            <a:lstStyle/>
            <a:p>
              <a:endParaRPr/>
            </a:p>
          </p:txBody>
        </p:sp>
        <p:sp>
          <p:nvSpPr>
            <p:cNvPr id="22" name="object 22"/>
            <p:cNvSpPr/>
            <p:nvPr/>
          </p:nvSpPr>
          <p:spPr>
            <a:xfrm>
              <a:off x="3145535" y="5295644"/>
              <a:ext cx="1865630" cy="9525"/>
            </a:xfrm>
            <a:custGeom>
              <a:avLst/>
              <a:gdLst/>
              <a:ahLst/>
              <a:cxnLst/>
              <a:rect l="l" t="t" r="r" b="b"/>
              <a:pathLst>
                <a:path w="1865629" h="9525">
                  <a:moveTo>
                    <a:pt x="0" y="9145"/>
                  </a:moveTo>
                  <a:lnTo>
                    <a:pt x="1865376" y="9145"/>
                  </a:lnTo>
                  <a:lnTo>
                    <a:pt x="1865376" y="0"/>
                  </a:lnTo>
                  <a:lnTo>
                    <a:pt x="0" y="0"/>
                  </a:lnTo>
                  <a:lnTo>
                    <a:pt x="0" y="9145"/>
                  </a:lnTo>
                  <a:close/>
                </a:path>
              </a:pathLst>
            </a:custGeom>
            <a:ln w="15875">
              <a:solidFill>
                <a:srgbClr val="80ABB5"/>
              </a:solidFill>
            </a:ln>
          </p:spPr>
          <p:txBody>
            <a:bodyPr wrap="square" lIns="0" tIns="0" rIns="0" bIns="0" rtlCol="0"/>
            <a:lstStyle/>
            <a:p>
              <a:endParaRPr/>
            </a:p>
          </p:txBody>
        </p:sp>
      </p:grpSp>
      <p:grpSp>
        <p:nvGrpSpPr>
          <p:cNvPr id="23" name="object 23"/>
          <p:cNvGrpSpPr/>
          <p:nvPr/>
        </p:nvGrpSpPr>
        <p:grpSpPr>
          <a:xfrm>
            <a:off x="5185854" y="2681033"/>
            <a:ext cx="1881505" cy="2622550"/>
            <a:chOff x="5185854" y="2681033"/>
            <a:chExt cx="1881505" cy="2622550"/>
          </a:xfrm>
        </p:grpSpPr>
        <p:sp>
          <p:nvSpPr>
            <p:cNvPr id="24" name="object 24"/>
            <p:cNvSpPr/>
            <p:nvPr/>
          </p:nvSpPr>
          <p:spPr>
            <a:xfrm>
              <a:off x="5193791" y="2688970"/>
              <a:ext cx="1865630" cy="2606675"/>
            </a:xfrm>
            <a:custGeom>
              <a:avLst/>
              <a:gdLst/>
              <a:ahLst/>
              <a:cxnLst/>
              <a:rect l="l" t="t" r="r" b="b"/>
              <a:pathLst>
                <a:path w="1865629" h="2606675">
                  <a:moveTo>
                    <a:pt x="1865375" y="0"/>
                  </a:moveTo>
                  <a:lnTo>
                    <a:pt x="0" y="0"/>
                  </a:lnTo>
                  <a:lnTo>
                    <a:pt x="0" y="2606675"/>
                  </a:lnTo>
                  <a:lnTo>
                    <a:pt x="1865375" y="2606675"/>
                  </a:lnTo>
                  <a:lnTo>
                    <a:pt x="1865375" y="0"/>
                  </a:lnTo>
                  <a:close/>
                </a:path>
              </a:pathLst>
            </a:custGeom>
            <a:solidFill>
              <a:srgbClr val="D7E2E4">
                <a:alpha val="90194"/>
              </a:srgbClr>
            </a:solidFill>
          </p:spPr>
          <p:txBody>
            <a:bodyPr wrap="square" lIns="0" tIns="0" rIns="0" bIns="0" rtlCol="0"/>
            <a:lstStyle/>
            <a:p>
              <a:endParaRPr/>
            </a:p>
          </p:txBody>
        </p:sp>
        <p:sp>
          <p:nvSpPr>
            <p:cNvPr id="25" name="object 25"/>
            <p:cNvSpPr/>
            <p:nvPr/>
          </p:nvSpPr>
          <p:spPr>
            <a:xfrm>
              <a:off x="5193791" y="2688970"/>
              <a:ext cx="1865630" cy="2606675"/>
            </a:xfrm>
            <a:custGeom>
              <a:avLst/>
              <a:gdLst/>
              <a:ahLst/>
              <a:cxnLst/>
              <a:rect l="l" t="t" r="r" b="b"/>
              <a:pathLst>
                <a:path w="1865629" h="2606675">
                  <a:moveTo>
                    <a:pt x="0" y="2606675"/>
                  </a:moveTo>
                  <a:lnTo>
                    <a:pt x="1865375" y="2606675"/>
                  </a:lnTo>
                  <a:lnTo>
                    <a:pt x="1865375" y="0"/>
                  </a:lnTo>
                  <a:lnTo>
                    <a:pt x="0" y="0"/>
                  </a:lnTo>
                  <a:lnTo>
                    <a:pt x="0" y="2606675"/>
                  </a:lnTo>
                  <a:close/>
                </a:path>
              </a:pathLst>
            </a:custGeom>
            <a:ln w="15875">
              <a:solidFill>
                <a:srgbClr val="D7E2E4"/>
              </a:solidFill>
            </a:ln>
          </p:spPr>
          <p:txBody>
            <a:bodyPr wrap="square" lIns="0" tIns="0" rIns="0" bIns="0" rtlCol="0"/>
            <a:lstStyle/>
            <a:p>
              <a:endParaRPr/>
            </a:p>
          </p:txBody>
        </p:sp>
        <p:sp>
          <p:nvSpPr>
            <p:cNvPr id="26" name="object 26"/>
            <p:cNvSpPr/>
            <p:nvPr/>
          </p:nvSpPr>
          <p:spPr>
            <a:xfrm>
              <a:off x="5733287" y="2945129"/>
              <a:ext cx="786765" cy="786765"/>
            </a:xfrm>
            <a:custGeom>
              <a:avLst/>
              <a:gdLst/>
              <a:ahLst/>
              <a:cxnLst/>
              <a:rect l="l" t="t" r="r" b="b"/>
              <a:pathLst>
                <a:path w="786765" h="786764">
                  <a:moveTo>
                    <a:pt x="393191" y="0"/>
                  </a:moveTo>
                  <a:lnTo>
                    <a:pt x="343867" y="3063"/>
                  </a:lnTo>
                  <a:lnTo>
                    <a:pt x="296372" y="12007"/>
                  </a:lnTo>
                  <a:lnTo>
                    <a:pt x="251075" y="26465"/>
                  </a:lnTo>
                  <a:lnTo>
                    <a:pt x="208343" y="46069"/>
                  </a:lnTo>
                  <a:lnTo>
                    <a:pt x="168545" y="70449"/>
                  </a:lnTo>
                  <a:lnTo>
                    <a:pt x="132051" y="99239"/>
                  </a:lnTo>
                  <a:lnTo>
                    <a:pt x="99227" y="132070"/>
                  </a:lnTo>
                  <a:lnTo>
                    <a:pt x="70442" y="168575"/>
                  </a:lnTo>
                  <a:lnTo>
                    <a:pt x="46065" y="208385"/>
                  </a:lnTo>
                  <a:lnTo>
                    <a:pt x="26464" y="251132"/>
                  </a:lnTo>
                  <a:lnTo>
                    <a:pt x="12007" y="296449"/>
                  </a:lnTo>
                  <a:lnTo>
                    <a:pt x="3063" y="343967"/>
                  </a:lnTo>
                  <a:lnTo>
                    <a:pt x="0" y="393319"/>
                  </a:lnTo>
                  <a:lnTo>
                    <a:pt x="3063" y="442643"/>
                  </a:lnTo>
                  <a:lnTo>
                    <a:pt x="12007" y="490138"/>
                  </a:lnTo>
                  <a:lnTo>
                    <a:pt x="26464" y="535435"/>
                  </a:lnTo>
                  <a:lnTo>
                    <a:pt x="46065" y="578167"/>
                  </a:lnTo>
                  <a:lnTo>
                    <a:pt x="70442" y="617965"/>
                  </a:lnTo>
                  <a:lnTo>
                    <a:pt x="99227" y="654459"/>
                  </a:lnTo>
                  <a:lnTo>
                    <a:pt x="132051" y="687283"/>
                  </a:lnTo>
                  <a:lnTo>
                    <a:pt x="168545" y="716068"/>
                  </a:lnTo>
                  <a:lnTo>
                    <a:pt x="208343" y="740445"/>
                  </a:lnTo>
                  <a:lnTo>
                    <a:pt x="251075" y="760046"/>
                  </a:lnTo>
                  <a:lnTo>
                    <a:pt x="296372" y="774503"/>
                  </a:lnTo>
                  <a:lnTo>
                    <a:pt x="343867" y="783447"/>
                  </a:lnTo>
                  <a:lnTo>
                    <a:pt x="393191" y="786511"/>
                  </a:lnTo>
                  <a:lnTo>
                    <a:pt x="442516" y="783447"/>
                  </a:lnTo>
                  <a:lnTo>
                    <a:pt x="490011" y="774503"/>
                  </a:lnTo>
                  <a:lnTo>
                    <a:pt x="535308" y="760046"/>
                  </a:lnTo>
                  <a:lnTo>
                    <a:pt x="578040" y="740445"/>
                  </a:lnTo>
                  <a:lnTo>
                    <a:pt x="617838" y="716068"/>
                  </a:lnTo>
                  <a:lnTo>
                    <a:pt x="654332" y="687283"/>
                  </a:lnTo>
                  <a:lnTo>
                    <a:pt x="687156" y="654459"/>
                  </a:lnTo>
                  <a:lnTo>
                    <a:pt x="715941" y="617965"/>
                  </a:lnTo>
                  <a:lnTo>
                    <a:pt x="740318" y="578167"/>
                  </a:lnTo>
                  <a:lnTo>
                    <a:pt x="759919" y="535435"/>
                  </a:lnTo>
                  <a:lnTo>
                    <a:pt x="774376" y="490138"/>
                  </a:lnTo>
                  <a:lnTo>
                    <a:pt x="783320" y="442643"/>
                  </a:lnTo>
                  <a:lnTo>
                    <a:pt x="786384" y="393319"/>
                  </a:lnTo>
                  <a:lnTo>
                    <a:pt x="783320" y="343967"/>
                  </a:lnTo>
                  <a:lnTo>
                    <a:pt x="774376" y="296449"/>
                  </a:lnTo>
                  <a:lnTo>
                    <a:pt x="759919" y="251132"/>
                  </a:lnTo>
                  <a:lnTo>
                    <a:pt x="740318" y="208385"/>
                  </a:lnTo>
                  <a:lnTo>
                    <a:pt x="715941" y="168575"/>
                  </a:lnTo>
                  <a:lnTo>
                    <a:pt x="687156" y="132070"/>
                  </a:lnTo>
                  <a:lnTo>
                    <a:pt x="654332" y="99239"/>
                  </a:lnTo>
                  <a:lnTo>
                    <a:pt x="617838" y="70449"/>
                  </a:lnTo>
                  <a:lnTo>
                    <a:pt x="578040" y="46069"/>
                  </a:lnTo>
                  <a:lnTo>
                    <a:pt x="535308" y="26465"/>
                  </a:lnTo>
                  <a:lnTo>
                    <a:pt x="490011" y="12007"/>
                  </a:lnTo>
                  <a:lnTo>
                    <a:pt x="442516" y="3063"/>
                  </a:lnTo>
                  <a:lnTo>
                    <a:pt x="393191" y="0"/>
                  </a:lnTo>
                  <a:close/>
                </a:path>
              </a:pathLst>
            </a:custGeom>
            <a:solidFill>
              <a:srgbClr val="80ACB4"/>
            </a:solidFill>
          </p:spPr>
          <p:txBody>
            <a:bodyPr wrap="square" lIns="0" tIns="0" rIns="0" bIns="0" rtlCol="0"/>
            <a:lstStyle/>
            <a:p>
              <a:endParaRPr/>
            </a:p>
          </p:txBody>
        </p:sp>
        <p:sp>
          <p:nvSpPr>
            <p:cNvPr id="27" name="object 27"/>
            <p:cNvSpPr/>
            <p:nvPr/>
          </p:nvSpPr>
          <p:spPr>
            <a:xfrm>
              <a:off x="5733287" y="2945129"/>
              <a:ext cx="786765" cy="786765"/>
            </a:xfrm>
            <a:custGeom>
              <a:avLst/>
              <a:gdLst/>
              <a:ahLst/>
              <a:cxnLst/>
              <a:rect l="l" t="t" r="r" b="b"/>
              <a:pathLst>
                <a:path w="786765" h="786764">
                  <a:moveTo>
                    <a:pt x="0" y="393319"/>
                  </a:moveTo>
                  <a:lnTo>
                    <a:pt x="3063" y="343967"/>
                  </a:lnTo>
                  <a:lnTo>
                    <a:pt x="12007" y="296449"/>
                  </a:lnTo>
                  <a:lnTo>
                    <a:pt x="26464" y="251132"/>
                  </a:lnTo>
                  <a:lnTo>
                    <a:pt x="46065" y="208385"/>
                  </a:lnTo>
                  <a:lnTo>
                    <a:pt x="70442" y="168575"/>
                  </a:lnTo>
                  <a:lnTo>
                    <a:pt x="99227" y="132070"/>
                  </a:lnTo>
                  <a:lnTo>
                    <a:pt x="132051" y="99239"/>
                  </a:lnTo>
                  <a:lnTo>
                    <a:pt x="168545" y="70449"/>
                  </a:lnTo>
                  <a:lnTo>
                    <a:pt x="208343" y="46069"/>
                  </a:lnTo>
                  <a:lnTo>
                    <a:pt x="251075" y="26465"/>
                  </a:lnTo>
                  <a:lnTo>
                    <a:pt x="296372" y="12007"/>
                  </a:lnTo>
                  <a:lnTo>
                    <a:pt x="343867" y="3063"/>
                  </a:lnTo>
                  <a:lnTo>
                    <a:pt x="393191" y="0"/>
                  </a:lnTo>
                  <a:lnTo>
                    <a:pt x="442516" y="3063"/>
                  </a:lnTo>
                  <a:lnTo>
                    <a:pt x="490011" y="12007"/>
                  </a:lnTo>
                  <a:lnTo>
                    <a:pt x="535308" y="26465"/>
                  </a:lnTo>
                  <a:lnTo>
                    <a:pt x="578040" y="46069"/>
                  </a:lnTo>
                  <a:lnTo>
                    <a:pt x="617838" y="70449"/>
                  </a:lnTo>
                  <a:lnTo>
                    <a:pt x="654332" y="99239"/>
                  </a:lnTo>
                  <a:lnTo>
                    <a:pt x="687156" y="132070"/>
                  </a:lnTo>
                  <a:lnTo>
                    <a:pt x="715941" y="168575"/>
                  </a:lnTo>
                  <a:lnTo>
                    <a:pt x="740318" y="208385"/>
                  </a:lnTo>
                  <a:lnTo>
                    <a:pt x="759919" y="251132"/>
                  </a:lnTo>
                  <a:lnTo>
                    <a:pt x="774376" y="296449"/>
                  </a:lnTo>
                  <a:lnTo>
                    <a:pt x="783320" y="343967"/>
                  </a:lnTo>
                  <a:lnTo>
                    <a:pt x="786384" y="393319"/>
                  </a:lnTo>
                  <a:lnTo>
                    <a:pt x="783320" y="442643"/>
                  </a:lnTo>
                  <a:lnTo>
                    <a:pt x="774376" y="490138"/>
                  </a:lnTo>
                  <a:lnTo>
                    <a:pt x="759919" y="535435"/>
                  </a:lnTo>
                  <a:lnTo>
                    <a:pt x="740318" y="578167"/>
                  </a:lnTo>
                  <a:lnTo>
                    <a:pt x="715941" y="617965"/>
                  </a:lnTo>
                  <a:lnTo>
                    <a:pt x="687156" y="654459"/>
                  </a:lnTo>
                  <a:lnTo>
                    <a:pt x="654332" y="687283"/>
                  </a:lnTo>
                  <a:lnTo>
                    <a:pt x="617838" y="716068"/>
                  </a:lnTo>
                  <a:lnTo>
                    <a:pt x="578040" y="740445"/>
                  </a:lnTo>
                  <a:lnTo>
                    <a:pt x="535308" y="760046"/>
                  </a:lnTo>
                  <a:lnTo>
                    <a:pt x="490011" y="774503"/>
                  </a:lnTo>
                  <a:lnTo>
                    <a:pt x="442516" y="783447"/>
                  </a:lnTo>
                  <a:lnTo>
                    <a:pt x="393191" y="786511"/>
                  </a:lnTo>
                  <a:lnTo>
                    <a:pt x="343867" y="783447"/>
                  </a:lnTo>
                  <a:lnTo>
                    <a:pt x="296372" y="774503"/>
                  </a:lnTo>
                  <a:lnTo>
                    <a:pt x="251075" y="760046"/>
                  </a:lnTo>
                  <a:lnTo>
                    <a:pt x="208343" y="740445"/>
                  </a:lnTo>
                  <a:lnTo>
                    <a:pt x="168545" y="716068"/>
                  </a:lnTo>
                  <a:lnTo>
                    <a:pt x="132051" y="687283"/>
                  </a:lnTo>
                  <a:lnTo>
                    <a:pt x="99227" y="654459"/>
                  </a:lnTo>
                  <a:lnTo>
                    <a:pt x="70442" y="617965"/>
                  </a:lnTo>
                  <a:lnTo>
                    <a:pt x="46065" y="578167"/>
                  </a:lnTo>
                  <a:lnTo>
                    <a:pt x="26464" y="535435"/>
                  </a:lnTo>
                  <a:lnTo>
                    <a:pt x="12007" y="490138"/>
                  </a:lnTo>
                  <a:lnTo>
                    <a:pt x="3063" y="442643"/>
                  </a:lnTo>
                  <a:lnTo>
                    <a:pt x="0" y="393319"/>
                  </a:lnTo>
                  <a:close/>
                </a:path>
              </a:pathLst>
            </a:custGeom>
            <a:ln w="15875">
              <a:solidFill>
                <a:srgbClr val="80ACB4"/>
              </a:solidFill>
            </a:ln>
          </p:spPr>
          <p:txBody>
            <a:bodyPr wrap="square" lIns="0" tIns="0" rIns="0" bIns="0" rtlCol="0"/>
            <a:lstStyle/>
            <a:p>
              <a:endParaRPr/>
            </a:p>
          </p:txBody>
        </p:sp>
      </p:grpSp>
      <p:sp>
        <p:nvSpPr>
          <p:cNvPr id="28" name="object 28"/>
          <p:cNvSpPr txBox="1"/>
          <p:nvPr/>
        </p:nvSpPr>
        <p:spPr>
          <a:xfrm>
            <a:off x="5185854" y="2986531"/>
            <a:ext cx="1881505" cy="1290955"/>
          </a:xfrm>
          <a:prstGeom prst="rect">
            <a:avLst/>
          </a:prstGeom>
        </p:spPr>
        <p:txBody>
          <a:bodyPr vert="horz" wrap="square" lIns="0" tIns="15240" rIns="0" bIns="0" rtlCol="0">
            <a:spAutoFit/>
          </a:bodyPr>
          <a:lstStyle/>
          <a:p>
            <a:pPr marL="1905" algn="ctr">
              <a:lnSpc>
                <a:spcPct val="100000"/>
              </a:lnSpc>
              <a:spcBef>
                <a:spcPts val="120"/>
              </a:spcBef>
            </a:pPr>
            <a:r>
              <a:rPr sz="3800" spc="140" dirty="0">
                <a:solidFill>
                  <a:srgbClr val="FFFFFF"/>
                </a:solidFill>
                <a:latin typeface="Tahoma"/>
                <a:cs typeface="Tahoma"/>
              </a:rPr>
              <a:t>3</a:t>
            </a:r>
            <a:endParaRPr sz="3800">
              <a:latin typeface="Tahoma"/>
              <a:cs typeface="Tahoma"/>
            </a:endParaRPr>
          </a:p>
          <a:p>
            <a:pPr marL="156845">
              <a:lnSpc>
                <a:spcPct val="100000"/>
              </a:lnSpc>
              <a:spcBef>
                <a:spcPts val="3155"/>
              </a:spcBef>
            </a:pPr>
            <a:r>
              <a:rPr sz="1850" spc="35" dirty="0">
                <a:latin typeface="Tahoma"/>
                <a:cs typeface="Tahoma"/>
              </a:rPr>
              <a:t>3)Gestures</a:t>
            </a:r>
            <a:endParaRPr sz="1850">
              <a:latin typeface="Tahoma"/>
              <a:cs typeface="Tahoma"/>
            </a:endParaRPr>
          </a:p>
        </p:txBody>
      </p:sp>
      <p:grpSp>
        <p:nvGrpSpPr>
          <p:cNvPr id="29" name="object 29"/>
          <p:cNvGrpSpPr/>
          <p:nvPr/>
        </p:nvGrpSpPr>
        <p:grpSpPr>
          <a:xfrm>
            <a:off x="5185854" y="5287706"/>
            <a:ext cx="1881505" cy="25400"/>
            <a:chOff x="5185854" y="5287706"/>
            <a:chExt cx="1881505" cy="25400"/>
          </a:xfrm>
        </p:grpSpPr>
        <p:sp>
          <p:nvSpPr>
            <p:cNvPr id="30" name="object 30"/>
            <p:cNvSpPr/>
            <p:nvPr/>
          </p:nvSpPr>
          <p:spPr>
            <a:xfrm>
              <a:off x="5193791" y="5295644"/>
              <a:ext cx="1865630" cy="9525"/>
            </a:xfrm>
            <a:custGeom>
              <a:avLst/>
              <a:gdLst/>
              <a:ahLst/>
              <a:cxnLst/>
              <a:rect l="l" t="t" r="r" b="b"/>
              <a:pathLst>
                <a:path w="1865629" h="9525">
                  <a:moveTo>
                    <a:pt x="1865375" y="0"/>
                  </a:moveTo>
                  <a:lnTo>
                    <a:pt x="0" y="0"/>
                  </a:lnTo>
                  <a:lnTo>
                    <a:pt x="0" y="9145"/>
                  </a:lnTo>
                  <a:lnTo>
                    <a:pt x="1865375" y="9145"/>
                  </a:lnTo>
                  <a:lnTo>
                    <a:pt x="1865375" y="0"/>
                  </a:lnTo>
                  <a:close/>
                </a:path>
              </a:pathLst>
            </a:custGeom>
            <a:solidFill>
              <a:srgbClr val="81ACB1"/>
            </a:solidFill>
          </p:spPr>
          <p:txBody>
            <a:bodyPr wrap="square" lIns="0" tIns="0" rIns="0" bIns="0" rtlCol="0"/>
            <a:lstStyle/>
            <a:p>
              <a:endParaRPr/>
            </a:p>
          </p:txBody>
        </p:sp>
        <p:sp>
          <p:nvSpPr>
            <p:cNvPr id="31" name="object 31"/>
            <p:cNvSpPr/>
            <p:nvPr/>
          </p:nvSpPr>
          <p:spPr>
            <a:xfrm>
              <a:off x="5193791" y="5295644"/>
              <a:ext cx="1865630" cy="9525"/>
            </a:xfrm>
            <a:custGeom>
              <a:avLst/>
              <a:gdLst/>
              <a:ahLst/>
              <a:cxnLst/>
              <a:rect l="l" t="t" r="r" b="b"/>
              <a:pathLst>
                <a:path w="1865629" h="9525">
                  <a:moveTo>
                    <a:pt x="0" y="9145"/>
                  </a:moveTo>
                  <a:lnTo>
                    <a:pt x="1865375" y="9145"/>
                  </a:lnTo>
                  <a:lnTo>
                    <a:pt x="1865375" y="0"/>
                  </a:lnTo>
                  <a:lnTo>
                    <a:pt x="0" y="0"/>
                  </a:lnTo>
                  <a:lnTo>
                    <a:pt x="0" y="9145"/>
                  </a:lnTo>
                  <a:close/>
                </a:path>
              </a:pathLst>
            </a:custGeom>
            <a:ln w="15875">
              <a:solidFill>
                <a:srgbClr val="81ACB1"/>
              </a:solidFill>
            </a:ln>
          </p:spPr>
          <p:txBody>
            <a:bodyPr wrap="square" lIns="0" tIns="0" rIns="0" bIns="0" rtlCol="0"/>
            <a:lstStyle/>
            <a:p>
              <a:endParaRPr/>
            </a:p>
          </p:txBody>
        </p:sp>
      </p:grpSp>
      <p:grpSp>
        <p:nvGrpSpPr>
          <p:cNvPr id="32" name="object 32"/>
          <p:cNvGrpSpPr/>
          <p:nvPr/>
        </p:nvGrpSpPr>
        <p:grpSpPr>
          <a:xfrm>
            <a:off x="7234110" y="2681033"/>
            <a:ext cx="1872614" cy="2622550"/>
            <a:chOff x="7234110" y="2681033"/>
            <a:chExt cx="1872614" cy="2622550"/>
          </a:xfrm>
        </p:grpSpPr>
        <p:sp>
          <p:nvSpPr>
            <p:cNvPr id="33" name="object 33"/>
            <p:cNvSpPr/>
            <p:nvPr/>
          </p:nvSpPr>
          <p:spPr>
            <a:xfrm>
              <a:off x="7242047" y="2688970"/>
              <a:ext cx="1856739" cy="2606675"/>
            </a:xfrm>
            <a:custGeom>
              <a:avLst/>
              <a:gdLst/>
              <a:ahLst/>
              <a:cxnLst/>
              <a:rect l="l" t="t" r="r" b="b"/>
              <a:pathLst>
                <a:path w="1856740" h="2606675">
                  <a:moveTo>
                    <a:pt x="1856231" y="0"/>
                  </a:moveTo>
                  <a:lnTo>
                    <a:pt x="0" y="0"/>
                  </a:lnTo>
                  <a:lnTo>
                    <a:pt x="0" y="2606675"/>
                  </a:lnTo>
                  <a:lnTo>
                    <a:pt x="1856231" y="2606675"/>
                  </a:lnTo>
                  <a:lnTo>
                    <a:pt x="1856231" y="0"/>
                  </a:lnTo>
                  <a:close/>
                </a:path>
              </a:pathLst>
            </a:custGeom>
            <a:solidFill>
              <a:srgbClr val="D7E2E3">
                <a:alpha val="90194"/>
              </a:srgbClr>
            </a:solidFill>
          </p:spPr>
          <p:txBody>
            <a:bodyPr wrap="square" lIns="0" tIns="0" rIns="0" bIns="0" rtlCol="0"/>
            <a:lstStyle/>
            <a:p>
              <a:endParaRPr/>
            </a:p>
          </p:txBody>
        </p:sp>
        <p:sp>
          <p:nvSpPr>
            <p:cNvPr id="34" name="object 34"/>
            <p:cNvSpPr/>
            <p:nvPr/>
          </p:nvSpPr>
          <p:spPr>
            <a:xfrm>
              <a:off x="7242047" y="2688970"/>
              <a:ext cx="1856739" cy="2606675"/>
            </a:xfrm>
            <a:custGeom>
              <a:avLst/>
              <a:gdLst/>
              <a:ahLst/>
              <a:cxnLst/>
              <a:rect l="l" t="t" r="r" b="b"/>
              <a:pathLst>
                <a:path w="1856740" h="2606675">
                  <a:moveTo>
                    <a:pt x="0" y="2606675"/>
                  </a:moveTo>
                  <a:lnTo>
                    <a:pt x="1856231" y="2606675"/>
                  </a:lnTo>
                  <a:lnTo>
                    <a:pt x="1856231" y="0"/>
                  </a:lnTo>
                  <a:lnTo>
                    <a:pt x="0" y="0"/>
                  </a:lnTo>
                  <a:lnTo>
                    <a:pt x="0" y="2606675"/>
                  </a:lnTo>
                  <a:close/>
                </a:path>
              </a:pathLst>
            </a:custGeom>
            <a:ln w="15875">
              <a:solidFill>
                <a:srgbClr val="D7E2E3"/>
              </a:solidFill>
            </a:ln>
          </p:spPr>
          <p:txBody>
            <a:bodyPr wrap="square" lIns="0" tIns="0" rIns="0" bIns="0" rtlCol="0"/>
            <a:lstStyle/>
            <a:p>
              <a:endParaRPr/>
            </a:p>
          </p:txBody>
        </p:sp>
        <p:sp>
          <p:nvSpPr>
            <p:cNvPr id="35" name="object 35"/>
            <p:cNvSpPr/>
            <p:nvPr/>
          </p:nvSpPr>
          <p:spPr>
            <a:xfrm>
              <a:off x="7781543" y="2945129"/>
              <a:ext cx="777240" cy="786765"/>
            </a:xfrm>
            <a:custGeom>
              <a:avLst/>
              <a:gdLst/>
              <a:ahLst/>
              <a:cxnLst/>
              <a:rect l="l" t="t" r="r" b="b"/>
              <a:pathLst>
                <a:path w="777240" h="786764">
                  <a:moveTo>
                    <a:pt x="388620" y="0"/>
                  </a:moveTo>
                  <a:lnTo>
                    <a:pt x="339872" y="3063"/>
                  </a:lnTo>
                  <a:lnTo>
                    <a:pt x="292931" y="12007"/>
                  </a:lnTo>
                  <a:lnTo>
                    <a:pt x="248161" y="26465"/>
                  </a:lnTo>
                  <a:lnTo>
                    <a:pt x="205927" y="46069"/>
                  </a:lnTo>
                  <a:lnTo>
                    <a:pt x="166592" y="70449"/>
                  </a:lnTo>
                  <a:lnTo>
                    <a:pt x="130521" y="99239"/>
                  </a:lnTo>
                  <a:lnTo>
                    <a:pt x="98078" y="132070"/>
                  </a:lnTo>
                  <a:lnTo>
                    <a:pt x="69627" y="168575"/>
                  </a:lnTo>
                  <a:lnTo>
                    <a:pt x="45532" y="208385"/>
                  </a:lnTo>
                  <a:lnTo>
                    <a:pt x="26158" y="251132"/>
                  </a:lnTo>
                  <a:lnTo>
                    <a:pt x="11868" y="296449"/>
                  </a:lnTo>
                  <a:lnTo>
                    <a:pt x="3027" y="343967"/>
                  </a:lnTo>
                  <a:lnTo>
                    <a:pt x="0" y="393319"/>
                  </a:lnTo>
                  <a:lnTo>
                    <a:pt x="3027" y="442643"/>
                  </a:lnTo>
                  <a:lnTo>
                    <a:pt x="11868" y="490138"/>
                  </a:lnTo>
                  <a:lnTo>
                    <a:pt x="26158" y="535435"/>
                  </a:lnTo>
                  <a:lnTo>
                    <a:pt x="45532" y="578167"/>
                  </a:lnTo>
                  <a:lnTo>
                    <a:pt x="69627" y="617965"/>
                  </a:lnTo>
                  <a:lnTo>
                    <a:pt x="98078" y="654459"/>
                  </a:lnTo>
                  <a:lnTo>
                    <a:pt x="130521" y="687283"/>
                  </a:lnTo>
                  <a:lnTo>
                    <a:pt x="166592" y="716068"/>
                  </a:lnTo>
                  <a:lnTo>
                    <a:pt x="205927" y="740445"/>
                  </a:lnTo>
                  <a:lnTo>
                    <a:pt x="248161" y="760046"/>
                  </a:lnTo>
                  <a:lnTo>
                    <a:pt x="292931" y="774503"/>
                  </a:lnTo>
                  <a:lnTo>
                    <a:pt x="339872" y="783447"/>
                  </a:lnTo>
                  <a:lnTo>
                    <a:pt x="388620" y="786511"/>
                  </a:lnTo>
                  <a:lnTo>
                    <a:pt x="437367" y="783447"/>
                  </a:lnTo>
                  <a:lnTo>
                    <a:pt x="484308" y="774503"/>
                  </a:lnTo>
                  <a:lnTo>
                    <a:pt x="529078" y="760046"/>
                  </a:lnTo>
                  <a:lnTo>
                    <a:pt x="571312" y="740445"/>
                  </a:lnTo>
                  <a:lnTo>
                    <a:pt x="610647" y="716068"/>
                  </a:lnTo>
                  <a:lnTo>
                    <a:pt x="646718" y="687283"/>
                  </a:lnTo>
                  <a:lnTo>
                    <a:pt x="679161" y="654459"/>
                  </a:lnTo>
                  <a:lnTo>
                    <a:pt x="707612" y="617965"/>
                  </a:lnTo>
                  <a:lnTo>
                    <a:pt x="731707" y="578167"/>
                  </a:lnTo>
                  <a:lnTo>
                    <a:pt x="751081" y="535435"/>
                  </a:lnTo>
                  <a:lnTo>
                    <a:pt x="765371" y="490138"/>
                  </a:lnTo>
                  <a:lnTo>
                    <a:pt x="774212" y="442643"/>
                  </a:lnTo>
                  <a:lnTo>
                    <a:pt x="777239" y="393319"/>
                  </a:lnTo>
                  <a:lnTo>
                    <a:pt x="774212" y="343967"/>
                  </a:lnTo>
                  <a:lnTo>
                    <a:pt x="765371" y="296449"/>
                  </a:lnTo>
                  <a:lnTo>
                    <a:pt x="751081" y="251132"/>
                  </a:lnTo>
                  <a:lnTo>
                    <a:pt x="731707" y="208385"/>
                  </a:lnTo>
                  <a:lnTo>
                    <a:pt x="707612" y="168575"/>
                  </a:lnTo>
                  <a:lnTo>
                    <a:pt x="679161" y="132070"/>
                  </a:lnTo>
                  <a:lnTo>
                    <a:pt x="646718" y="99239"/>
                  </a:lnTo>
                  <a:lnTo>
                    <a:pt x="610647" y="70449"/>
                  </a:lnTo>
                  <a:lnTo>
                    <a:pt x="571312" y="46069"/>
                  </a:lnTo>
                  <a:lnTo>
                    <a:pt x="529078" y="26465"/>
                  </a:lnTo>
                  <a:lnTo>
                    <a:pt x="484308" y="12007"/>
                  </a:lnTo>
                  <a:lnTo>
                    <a:pt x="437367" y="3063"/>
                  </a:lnTo>
                  <a:lnTo>
                    <a:pt x="388620" y="0"/>
                  </a:lnTo>
                  <a:close/>
                </a:path>
              </a:pathLst>
            </a:custGeom>
            <a:solidFill>
              <a:srgbClr val="81ADB0"/>
            </a:solidFill>
          </p:spPr>
          <p:txBody>
            <a:bodyPr wrap="square" lIns="0" tIns="0" rIns="0" bIns="0" rtlCol="0"/>
            <a:lstStyle/>
            <a:p>
              <a:endParaRPr/>
            </a:p>
          </p:txBody>
        </p:sp>
        <p:sp>
          <p:nvSpPr>
            <p:cNvPr id="36" name="object 36"/>
            <p:cNvSpPr/>
            <p:nvPr/>
          </p:nvSpPr>
          <p:spPr>
            <a:xfrm>
              <a:off x="7781543" y="2945129"/>
              <a:ext cx="777240" cy="786765"/>
            </a:xfrm>
            <a:custGeom>
              <a:avLst/>
              <a:gdLst/>
              <a:ahLst/>
              <a:cxnLst/>
              <a:rect l="l" t="t" r="r" b="b"/>
              <a:pathLst>
                <a:path w="777240" h="786764">
                  <a:moveTo>
                    <a:pt x="0" y="393319"/>
                  </a:moveTo>
                  <a:lnTo>
                    <a:pt x="3027" y="343967"/>
                  </a:lnTo>
                  <a:lnTo>
                    <a:pt x="11868" y="296449"/>
                  </a:lnTo>
                  <a:lnTo>
                    <a:pt x="26158" y="251132"/>
                  </a:lnTo>
                  <a:lnTo>
                    <a:pt x="45532" y="208385"/>
                  </a:lnTo>
                  <a:lnTo>
                    <a:pt x="69627" y="168575"/>
                  </a:lnTo>
                  <a:lnTo>
                    <a:pt x="98078" y="132070"/>
                  </a:lnTo>
                  <a:lnTo>
                    <a:pt x="130521" y="99239"/>
                  </a:lnTo>
                  <a:lnTo>
                    <a:pt x="166592" y="70449"/>
                  </a:lnTo>
                  <a:lnTo>
                    <a:pt x="205927" y="46069"/>
                  </a:lnTo>
                  <a:lnTo>
                    <a:pt x="248161" y="26465"/>
                  </a:lnTo>
                  <a:lnTo>
                    <a:pt x="292931" y="12007"/>
                  </a:lnTo>
                  <a:lnTo>
                    <a:pt x="339872" y="3063"/>
                  </a:lnTo>
                  <a:lnTo>
                    <a:pt x="388620" y="0"/>
                  </a:lnTo>
                  <a:lnTo>
                    <a:pt x="437367" y="3063"/>
                  </a:lnTo>
                  <a:lnTo>
                    <a:pt x="484308" y="12007"/>
                  </a:lnTo>
                  <a:lnTo>
                    <a:pt x="529078" y="26465"/>
                  </a:lnTo>
                  <a:lnTo>
                    <a:pt x="571312" y="46069"/>
                  </a:lnTo>
                  <a:lnTo>
                    <a:pt x="610647" y="70449"/>
                  </a:lnTo>
                  <a:lnTo>
                    <a:pt x="646718" y="99239"/>
                  </a:lnTo>
                  <a:lnTo>
                    <a:pt x="679161" y="132070"/>
                  </a:lnTo>
                  <a:lnTo>
                    <a:pt x="707612" y="168575"/>
                  </a:lnTo>
                  <a:lnTo>
                    <a:pt x="731707" y="208385"/>
                  </a:lnTo>
                  <a:lnTo>
                    <a:pt x="751081" y="251132"/>
                  </a:lnTo>
                  <a:lnTo>
                    <a:pt x="765371" y="296449"/>
                  </a:lnTo>
                  <a:lnTo>
                    <a:pt x="774212" y="343967"/>
                  </a:lnTo>
                  <a:lnTo>
                    <a:pt x="777239" y="393319"/>
                  </a:lnTo>
                  <a:lnTo>
                    <a:pt x="774212" y="442643"/>
                  </a:lnTo>
                  <a:lnTo>
                    <a:pt x="765371" y="490138"/>
                  </a:lnTo>
                  <a:lnTo>
                    <a:pt x="751081" y="535435"/>
                  </a:lnTo>
                  <a:lnTo>
                    <a:pt x="731707" y="578167"/>
                  </a:lnTo>
                  <a:lnTo>
                    <a:pt x="707612" y="617965"/>
                  </a:lnTo>
                  <a:lnTo>
                    <a:pt x="679161" y="654459"/>
                  </a:lnTo>
                  <a:lnTo>
                    <a:pt x="646718" y="687283"/>
                  </a:lnTo>
                  <a:lnTo>
                    <a:pt x="610647" y="716068"/>
                  </a:lnTo>
                  <a:lnTo>
                    <a:pt x="571312" y="740445"/>
                  </a:lnTo>
                  <a:lnTo>
                    <a:pt x="529078" y="760046"/>
                  </a:lnTo>
                  <a:lnTo>
                    <a:pt x="484308" y="774503"/>
                  </a:lnTo>
                  <a:lnTo>
                    <a:pt x="437367" y="783447"/>
                  </a:lnTo>
                  <a:lnTo>
                    <a:pt x="388620" y="786511"/>
                  </a:lnTo>
                  <a:lnTo>
                    <a:pt x="339872" y="783447"/>
                  </a:lnTo>
                  <a:lnTo>
                    <a:pt x="292931" y="774503"/>
                  </a:lnTo>
                  <a:lnTo>
                    <a:pt x="248161" y="760046"/>
                  </a:lnTo>
                  <a:lnTo>
                    <a:pt x="205927" y="740445"/>
                  </a:lnTo>
                  <a:lnTo>
                    <a:pt x="166592" y="716068"/>
                  </a:lnTo>
                  <a:lnTo>
                    <a:pt x="130521" y="687283"/>
                  </a:lnTo>
                  <a:lnTo>
                    <a:pt x="98078" y="654459"/>
                  </a:lnTo>
                  <a:lnTo>
                    <a:pt x="69627" y="617965"/>
                  </a:lnTo>
                  <a:lnTo>
                    <a:pt x="45532" y="578167"/>
                  </a:lnTo>
                  <a:lnTo>
                    <a:pt x="26158" y="535435"/>
                  </a:lnTo>
                  <a:lnTo>
                    <a:pt x="11868" y="490138"/>
                  </a:lnTo>
                  <a:lnTo>
                    <a:pt x="3027" y="442643"/>
                  </a:lnTo>
                  <a:lnTo>
                    <a:pt x="0" y="393319"/>
                  </a:lnTo>
                  <a:close/>
                </a:path>
              </a:pathLst>
            </a:custGeom>
            <a:ln w="15875">
              <a:solidFill>
                <a:srgbClr val="81ADB0"/>
              </a:solidFill>
            </a:ln>
          </p:spPr>
          <p:txBody>
            <a:bodyPr wrap="square" lIns="0" tIns="0" rIns="0" bIns="0" rtlCol="0"/>
            <a:lstStyle/>
            <a:p>
              <a:endParaRPr/>
            </a:p>
          </p:txBody>
        </p:sp>
      </p:grpSp>
      <p:sp>
        <p:nvSpPr>
          <p:cNvPr id="37" name="object 37"/>
          <p:cNvSpPr txBox="1"/>
          <p:nvPr/>
        </p:nvSpPr>
        <p:spPr>
          <a:xfrm>
            <a:off x="7234110" y="2986531"/>
            <a:ext cx="1872614" cy="1556385"/>
          </a:xfrm>
          <a:prstGeom prst="rect">
            <a:avLst/>
          </a:prstGeom>
        </p:spPr>
        <p:txBody>
          <a:bodyPr vert="horz" wrap="square" lIns="0" tIns="15240" rIns="0" bIns="0" rtlCol="0">
            <a:spAutoFit/>
          </a:bodyPr>
          <a:lstStyle/>
          <a:p>
            <a:pPr marL="11430" algn="ctr">
              <a:lnSpc>
                <a:spcPct val="100000"/>
              </a:lnSpc>
              <a:spcBef>
                <a:spcPts val="120"/>
              </a:spcBef>
            </a:pPr>
            <a:r>
              <a:rPr sz="3800" spc="140" dirty="0">
                <a:solidFill>
                  <a:srgbClr val="FFFFFF"/>
                </a:solidFill>
                <a:latin typeface="Tahoma"/>
                <a:cs typeface="Tahoma"/>
              </a:rPr>
              <a:t>4</a:t>
            </a:r>
            <a:endParaRPr sz="3800">
              <a:latin typeface="Tahoma"/>
              <a:cs typeface="Tahoma"/>
            </a:endParaRPr>
          </a:p>
          <a:p>
            <a:pPr marL="157480" marR="200025">
              <a:lnSpc>
                <a:spcPts val="2090"/>
              </a:lnSpc>
              <a:spcBef>
                <a:spcPts val="3335"/>
              </a:spcBef>
            </a:pPr>
            <a:r>
              <a:rPr sz="1850" spc="65" dirty="0">
                <a:latin typeface="Tahoma"/>
                <a:cs typeface="Tahoma"/>
              </a:rPr>
              <a:t>4</a:t>
            </a:r>
            <a:r>
              <a:rPr sz="1850" spc="-140" dirty="0">
                <a:latin typeface="Tahoma"/>
                <a:cs typeface="Tahoma"/>
              </a:rPr>
              <a:t>)</a:t>
            </a:r>
            <a:r>
              <a:rPr sz="1850" spc="130" dirty="0">
                <a:latin typeface="Tahoma"/>
                <a:cs typeface="Tahoma"/>
              </a:rPr>
              <a:t>B</a:t>
            </a:r>
            <a:r>
              <a:rPr sz="1850" spc="145" dirty="0">
                <a:latin typeface="Tahoma"/>
                <a:cs typeface="Tahoma"/>
              </a:rPr>
              <a:t>o</a:t>
            </a:r>
            <a:r>
              <a:rPr sz="1850" spc="195" dirty="0">
                <a:latin typeface="Tahoma"/>
                <a:cs typeface="Tahoma"/>
              </a:rPr>
              <a:t>d</a:t>
            </a:r>
            <a:r>
              <a:rPr sz="1850" spc="-10" dirty="0">
                <a:latin typeface="Tahoma"/>
                <a:cs typeface="Tahoma"/>
              </a:rPr>
              <a:t>y</a:t>
            </a:r>
            <a:r>
              <a:rPr sz="1850" spc="-130" dirty="0">
                <a:latin typeface="Tahoma"/>
                <a:cs typeface="Tahoma"/>
              </a:rPr>
              <a:t> </a:t>
            </a:r>
            <a:r>
              <a:rPr sz="1850" spc="35" dirty="0">
                <a:latin typeface="Tahoma"/>
                <a:cs typeface="Tahoma"/>
              </a:rPr>
              <a:t>s</a:t>
            </a:r>
            <a:r>
              <a:rPr sz="1850" spc="45" dirty="0">
                <a:latin typeface="Tahoma"/>
                <a:cs typeface="Tahoma"/>
              </a:rPr>
              <a:t>h</a:t>
            </a:r>
            <a:r>
              <a:rPr sz="1850" spc="35" dirty="0">
                <a:latin typeface="Tahoma"/>
                <a:cs typeface="Tahoma"/>
              </a:rPr>
              <a:t>a</a:t>
            </a:r>
            <a:r>
              <a:rPr sz="1850" spc="195" dirty="0">
                <a:latin typeface="Tahoma"/>
                <a:cs typeface="Tahoma"/>
              </a:rPr>
              <a:t>p</a:t>
            </a:r>
            <a:r>
              <a:rPr sz="1850" spc="70" dirty="0">
                <a:latin typeface="Tahoma"/>
                <a:cs typeface="Tahoma"/>
              </a:rPr>
              <a:t>e  </a:t>
            </a:r>
            <a:r>
              <a:rPr sz="1850" spc="80" dirty="0">
                <a:latin typeface="Tahoma"/>
                <a:cs typeface="Tahoma"/>
              </a:rPr>
              <a:t>and</a:t>
            </a:r>
            <a:r>
              <a:rPr sz="1850" spc="-75" dirty="0">
                <a:latin typeface="Tahoma"/>
                <a:cs typeface="Tahoma"/>
              </a:rPr>
              <a:t> </a:t>
            </a:r>
            <a:r>
              <a:rPr sz="1850" spc="65" dirty="0">
                <a:latin typeface="Tahoma"/>
                <a:cs typeface="Tahoma"/>
              </a:rPr>
              <a:t>posture</a:t>
            </a:r>
            <a:endParaRPr sz="1850">
              <a:latin typeface="Tahoma"/>
              <a:cs typeface="Tahoma"/>
            </a:endParaRPr>
          </a:p>
        </p:txBody>
      </p:sp>
      <p:grpSp>
        <p:nvGrpSpPr>
          <p:cNvPr id="38" name="object 38"/>
          <p:cNvGrpSpPr/>
          <p:nvPr/>
        </p:nvGrpSpPr>
        <p:grpSpPr>
          <a:xfrm>
            <a:off x="7234110" y="5287706"/>
            <a:ext cx="1872614" cy="25400"/>
            <a:chOff x="7234110" y="5287706"/>
            <a:chExt cx="1872614" cy="25400"/>
          </a:xfrm>
        </p:grpSpPr>
        <p:sp>
          <p:nvSpPr>
            <p:cNvPr id="39" name="object 39"/>
            <p:cNvSpPr/>
            <p:nvPr/>
          </p:nvSpPr>
          <p:spPr>
            <a:xfrm>
              <a:off x="7242047" y="5295644"/>
              <a:ext cx="1856739" cy="9525"/>
            </a:xfrm>
            <a:custGeom>
              <a:avLst/>
              <a:gdLst/>
              <a:ahLst/>
              <a:cxnLst/>
              <a:rect l="l" t="t" r="r" b="b"/>
              <a:pathLst>
                <a:path w="1856740" h="9525">
                  <a:moveTo>
                    <a:pt x="1856231" y="0"/>
                  </a:moveTo>
                  <a:lnTo>
                    <a:pt x="0" y="0"/>
                  </a:lnTo>
                  <a:lnTo>
                    <a:pt x="0" y="9145"/>
                  </a:lnTo>
                  <a:lnTo>
                    <a:pt x="1856231" y="9145"/>
                  </a:lnTo>
                  <a:lnTo>
                    <a:pt x="1856231" y="0"/>
                  </a:lnTo>
                  <a:close/>
                </a:path>
              </a:pathLst>
            </a:custGeom>
            <a:solidFill>
              <a:srgbClr val="81ADAE"/>
            </a:solidFill>
          </p:spPr>
          <p:txBody>
            <a:bodyPr wrap="square" lIns="0" tIns="0" rIns="0" bIns="0" rtlCol="0"/>
            <a:lstStyle/>
            <a:p>
              <a:endParaRPr/>
            </a:p>
          </p:txBody>
        </p:sp>
        <p:sp>
          <p:nvSpPr>
            <p:cNvPr id="40" name="object 40"/>
            <p:cNvSpPr/>
            <p:nvPr/>
          </p:nvSpPr>
          <p:spPr>
            <a:xfrm>
              <a:off x="7242047" y="5295644"/>
              <a:ext cx="1856739" cy="9525"/>
            </a:xfrm>
            <a:custGeom>
              <a:avLst/>
              <a:gdLst/>
              <a:ahLst/>
              <a:cxnLst/>
              <a:rect l="l" t="t" r="r" b="b"/>
              <a:pathLst>
                <a:path w="1856740" h="9525">
                  <a:moveTo>
                    <a:pt x="0" y="9145"/>
                  </a:moveTo>
                  <a:lnTo>
                    <a:pt x="1856231" y="9145"/>
                  </a:lnTo>
                  <a:lnTo>
                    <a:pt x="1856231" y="0"/>
                  </a:lnTo>
                  <a:lnTo>
                    <a:pt x="0" y="0"/>
                  </a:lnTo>
                  <a:lnTo>
                    <a:pt x="0" y="9145"/>
                  </a:lnTo>
                  <a:close/>
                </a:path>
              </a:pathLst>
            </a:custGeom>
            <a:ln w="15875">
              <a:solidFill>
                <a:srgbClr val="81ADAE"/>
              </a:solidFill>
            </a:ln>
          </p:spPr>
          <p:txBody>
            <a:bodyPr wrap="square" lIns="0" tIns="0" rIns="0" bIns="0" rtlCol="0"/>
            <a:lstStyle/>
            <a:p>
              <a:endParaRPr/>
            </a:p>
          </p:txBody>
        </p:sp>
      </p:grpSp>
      <p:grpSp>
        <p:nvGrpSpPr>
          <p:cNvPr id="41" name="object 41"/>
          <p:cNvGrpSpPr/>
          <p:nvPr/>
        </p:nvGrpSpPr>
        <p:grpSpPr>
          <a:xfrm>
            <a:off x="9282366" y="2681033"/>
            <a:ext cx="1872614" cy="2622550"/>
            <a:chOff x="9282366" y="2681033"/>
            <a:chExt cx="1872614" cy="2622550"/>
          </a:xfrm>
        </p:grpSpPr>
        <p:sp>
          <p:nvSpPr>
            <p:cNvPr id="42" name="object 42"/>
            <p:cNvSpPr/>
            <p:nvPr/>
          </p:nvSpPr>
          <p:spPr>
            <a:xfrm>
              <a:off x="9290304" y="2688970"/>
              <a:ext cx="1856739" cy="2606675"/>
            </a:xfrm>
            <a:custGeom>
              <a:avLst/>
              <a:gdLst/>
              <a:ahLst/>
              <a:cxnLst/>
              <a:rect l="l" t="t" r="r" b="b"/>
              <a:pathLst>
                <a:path w="1856740" h="2606675">
                  <a:moveTo>
                    <a:pt x="1856231" y="0"/>
                  </a:moveTo>
                  <a:lnTo>
                    <a:pt x="0" y="0"/>
                  </a:lnTo>
                  <a:lnTo>
                    <a:pt x="0" y="2606675"/>
                  </a:lnTo>
                  <a:lnTo>
                    <a:pt x="1856231" y="2606675"/>
                  </a:lnTo>
                  <a:lnTo>
                    <a:pt x="1856231" y="0"/>
                  </a:lnTo>
                  <a:close/>
                </a:path>
              </a:pathLst>
            </a:custGeom>
            <a:solidFill>
              <a:srgbClr val="D7E2E1">
                <a:alpha val="90194"/>
              </a:srgbClr>
            </a:solidFill>
          </p:spPr>
          <p:txBody>
            <a:bodyPr wrap="square" lIns="0" tIns="0" rIns="0" bIns="0" rtlCol="0"/>
            <a:lstStyle/>
            <a:p>
              <a:endParaRPr/>
            </a:p>
          </p:txBody>
        </p:sp>
        <p:sp>
          <p:nvSpPr>
            <p:cNvPr id="43" name="object 43"/>
            <p:cNvSpPr/>
            <p:nvPr/>
          </p:nvSpPr>
          <p:spPr>
            <a:xfrm>
              <a:off x="9290304" y="2688970"/>
              <a:ext cx="1856739" cy="2606675"/>
            </a:xfrm>
            <a:custGeom>
              <a:avLst/>
              <a:gdLst/>
              <a:ahLst/>
              <a:cxnLst/>
              <a:rect l="l" t="t" r="r" b="b"/>
              <a:pathLst>
                <a:path w="1856740" h="2606675">
                  <a:moveTo>
                    <a:pt x="0" y="2606675"/>
                  </a:moveTo>
                  <a:lnTo>
                    <a:pt x="1856231" y="2606675"/>
                  </a:lnTo>
                  <a:lnTo>
                    <a:pt x="1856231" y="0"/>
                  </a:lnTo>
                  <a:lnTo>
                    <a:pt x="0" y="0"/>
                  </a:lnTo>
                  <a:lnTo>
                    <a:pt x="0" y="2606675"/>
                  </a:lnTo>
                  <a:close/>
                </a:path>
              </a:pathLst>
            </a:custGeom>
            <a:ln w="15875">
              <a:solidFill>
                <a:srgbClr val="D7E2E1"/>
              </a:solidFill>
            </a:ln>
          </p:spPr>
          <p:txBody>
            <a:bodyPr wrap="square" lIns="0" tIns="0" rIns="0" bIns="0" rtlCol="0"/>
            <a:lstStyle/>
            <a:p>
              <a:endParaRPr/>
            </a:p>
          </p:txBody>
        </p:sp>
        <p:sp>
          <p:nvSpPr>
            <p:cNvPr id="44" name="object 44"/>
            <p:cNvSpPr/>
            <p:nvPr/>
          </p:nvSpPr>
          <p:spPr>
            <a:xfrm>
              <a:off x="9829800" y="2945129"/>
              <a:ext cx="777240" cy="786765"/>
            </a:xfrm>
            <a:custGeom>
              <a:avLst/>
              <a:gdLst/>
              <a:ahLst/>
              <a:cxnLst/>
              <a:rect l="l" t="t" r="r" b="b"/>
              <a:pathLst>
                <a:path w="777240" h="786764">
                  <a:moveTo>
                    <a:pt x="388620" y="0"/>
                  </a:moveTo>
                  <a:lnTo>
                    <a:pt x="339872" y="3063"/>
                  </a:lnTo>
                  <a:lnTo>
                    <a:pt x="292931" y="12007"/>
                  </a:lnTo>
                  <a:lnTo>
                    <a:pt x="248161" y="26465"/>
                  </a:lnTo>
                  <a:lnTo>
                    <a:pt x="205927" y="46069"/>
                  </a:lnTo>
                  <a:lnTo>
                    <a:pt x="166592" y="70449"/>
                  </a:lnTo>
                  <a:lnTo>
                    <a:pt x="130521" y="99239"/>
                  </a:lnTo>
                  <a:lnTo>
                    <a:pt x="98078" y="132070"/>
                  </a:lnTo>
                  <a:lnTo>
                    <a:pt x="69627" y="168575"/>
                  </a:lnTo>
                  <a:lnTo>
                    <a:pt x="45532" y="208385"/>
                  </a:lnTo>
                  <a:lnTo>
                    <a:pt x="26158" y="251132"/>
                  </a:lnTo>
                  <a:lnTo>
                    <a:pt x="11868" y="296449"/>
                  </a:lnTo>
                  <a:lnTo>
                    <a:pt x="3027" y="343967"/>
                  </a:lnTo>
                  <a:lnTo>
                    <a:pt x="0" y="393319"/>
                  </a:lnTo>
                  <a:lnTo>
                    <a:pt x="3027" y="442643"/>
                  </a:lnTo>
                  <a:lnTo>
                    <a:pt x="11868" y="490138"/>
                  </a:lnTo>
                  <a:lnTo>
                    <a:pt x="26158" y="535435"/>
                  </a:lnTo>
                  <a:lnTo>
                    <a:pt x="45532" y="578167"/>
                  </a:lnTo>
                  <a:lnTo>
                    <a:pt x="69627" y="617965"/>
                  </a:lnTo>
                  <a:lnTo>
                    <a:pt x="98078" y="654459"/>
                  </a:lnTo>
                  <a:lnTo>
                    <a:pt x="130521" y="687283"/>
                  </a:lnTo>
                  <a:lnTo>
                    <a:pt x="166592" y="716068"/>
                  </a:lnTo>
                  <a:lnTo>
                    <a:pt x="205927" y="740445"/>
                  </a:lnTo>
                  <a:lnTo>
                    <a:pt x="248161" y="760046"/>
                  </a:lnTo>
                  <a:lnTo>
                    <a:pt x="292931" y="774503"/>
                  </a:lnTo>
                  <a:lnTo>
                    <a:pt x="339872" y="783447"/>
                  </a:lnTo>
                  <a:lnTo>
                    <a:pt x="388620" y="786511"/>
                  </a:lnTo>
                  <a:lnTo>
                    <a:pt x="437367" y="783447"/>
                  </a:lnTo>
                  <a:lnTo>
                    <a:pt x="484308" y="774503"/>
                  </a:lnTo>
                  <a:lnTo>
                    <a:pt x="529078" y="760046"/>
                  </a:lnTo>
                  <a:lnTo>
                    <a:pt x="571312" y="740445"/>
                  </a:lnTo>
                  <a:lnTo>
                    <a:pt x="610647" y="716068"/>
                  </a:lnTo>
                  <a:lnTo>
                    <a:pt x="646718" y="687283"/>
                  </a:lnTo>
                  <a:lnTo>
                    <a:pt x="679161" y="654459"/>
                  </a:lnTo>
                  <a:lnTo>
                    <a:pt x="707612" y="617965"/>
                  </a:lnTo>
                  <a:lnTo>
                    <a:pt x="731707" y="578167"/>
                  </a:lnTo>
                  <a:lnTo>
                    <a:pt x="751081" y="535435"/>
                  </a:lnTo>
                  <a:lnTo>
                    <a:pt x="765371" y="490138"/>
                  </a:lnTo>
                  <a:lnTo>
                    <a:pt x="774212" y="442643"/>
                  </a:lnTo>
                  <a:lnTo>
                    <a:pt x="777240" y="393319"/>
                  </a:lnTo>
                  <a:lnTo>
                    <a:pt x="774212" y="343967"/>
                  </a:lnTo>
                  <a:lnTo>
                    <a:pt x="765371" y="296449"/>
                  </a:lnTo>
                  <a:lnTo>
                    <a:pt x="751081" y="251132"/>
                  </a:lnTo>
                  <a:lnTo>
                    <a:pt x="731707" y="208385"/>
                  </a:lnTo>
                  <a:lnTo>
                    <a:pt x="707612" y="168575"/>
                  </a:lnTo>
                  <a:lnTo>
                    <a:pt x="679161" y="132070"/>
                  </a:lnTo>
                  <a:lnTo>
                    <a:pt x="646718" y="99239"/>
                  </a:lnTo>
                  <a:lnTo>
                    <a:pt x="610647" y="70449"/>
                  </a:lnTo>
                  <a:lnTo>
                    <a:pt x="571312" y="46069"/>
                  </a:lnTo>
                  <a:lnTo>
                    <a:pt x="529078" y="26465"/>
                  </a:lnTo>
                  <a:lnTo>
                    <a:pt x="484308" y="12007"/>
                  </a:lnTo>
                  <a:lnTo>
                    <a:pt x="437367" y="3063"/>
                  </a:lnTo>
                  <a:lnTo>
                    <a:pt x="388620" y="0"/>
                  </a:lnTo>
                  <a:close/>
                </a:path>
              </a:pathLst>
            </a:custGeom>
            <a:solidFill>
              <a:srgbClr val="82ADAC"/>
            </a:solidFill>
          </p:spPr>
          <p:txBody>
            <a:bodyPr wrap="square" lIns="0" tIns="0" rIns="0" bIns="0" rtlCol="0"/>
            <a:lstStyle/>
            <a:p>
              <a:endParaRPr/>
            </a:p>
          </p:txBody>
        </p:sp>
        <p:sp>
          <p:nvSpPr>
            <p:cNvPr id="45" name="object 45"/>
            <p:cNvSpPr/>
            <p:nvPr/>
          </p:nvSpPr>
          <p:spPr>
            <a:xfrm>
              <a:off x="9829800" y="2945129"/>
              <a:ext cx="777240" cy="786765"/>
            </a:xfrm>
            <a:custGeom>
              <a:avLst/>
              <a:gdLst/>
              <a:ahLst/>
              <a:cxnLst/>
              <a:rect l="l" t="t" r="r" b="b"/>
              <a:pathLst>
                <a:path w="777240" h="786764">
                  <a:moveTo>
                    <a:pt x="0" y="393319"/>
                  </a:moveTo>
                  <a:lnTo>
                    <a:pt x="3027" y="343967"/>
                  </a:lnTo>
                  <a:lnTo>
                    <a:pt x="11868" y="296449"/>
                  </a:lnTo>
                  <a:lnTo>
                    <a:pt x="26158" y="251132"/>
                  </a:lnTo>
                  <a:lnTo>
                    <a:pt x="45532" y="208385"/>
                  </a:lnTo>
                  <a:lnTo>
                    <a:pt x="69627" y="168575"/>
                  </a:lnTo>
                  <a:lnTo>
                    <a:pt x="98078" y="132070"/>
                  </a:lnTo>
                  <a:lnTo>
                    <a:pt x="130521" y="99239"/>
                  </a:lnTo>
                  <a:lnTo>
                    <a:pt x="166592" y="70449"/>
                  </a:lnTo>
                  <a:lnTo>
                    <a:pt x="205927" y="46069"/>
                  </a:lnTo>
                  <a:lnTo>
                    <a:pt x="248161" y="26465"/>
                  </a:lnTo>
                  <a:lnTo>
                    <a:pt x="292931" y="12007"/>
                  </a:lnTo>
                  <a:lnTo>
                    <a:pt x="339872" y="3063"/>
                  </a:lnTo>
                  <a:lnTo>
                    <a:pt x="388620" y="0"/>
                  </a:lnTo>
                  <a:lnTo>
                    <a:pt x="437367" y="3063"/>
                  </a:lnTo>
                  <a:lnTo>
                    <a:pt x="484308" y="12007"/>
                  </a:lnTo>
                  <a:lnTo>
                    <a:pt x="529078" y="26465"/>
                  </a:lnTo>
                  <a:lnTo>
                    <a:pt x="571312" y="46069"/>
                  </a:lnTo>
                  <a:lnTo>
                    <a:pt x="610647" y="70449"/>
                  </a:lnTo>
                  <a:lnTo>
                    <a:pt x="646718" y="99239"/>
                  </a:lnTo>
                  <a:lnTo>
                    <a:pt x="679161" y="132070"/>
                  </a:lnTo>
                  <a:lnTo>
                    <a:pt x="707612" y="168575"/>
                  </a:lnTo>
                  <a:lnTo>
                    <a:pt x="731707" y="208385"/>
                  </a:lnTo>
                  <a:lnTo>
                    <a:pt x="751081" y="251132"/>
                  </a:lnTo>
                  <a:lnTo>
                    <a:pt x="765371" y="296449"/>
                  </a:lnTo>
                  <a:lnTo>
                    <a:pt x="774212" y="343967"/>
                  </a:lnTo>
                  <a:lnTo>
                    <a:pt x="777240" y="393319"/>
                  </a:lnTo>
                  <a:lnTo>
                    <a:pt x="774212" y="442643"/>
                  </a:lnTo>
                  <a:lnTo>
                    <a:pt x="765371" y="490138"/>
                  </a:lnTo>
                  <a:lnTo>
                    <a:pt x="751081" y="535435"/>
                  </a:lnTo>
                  <a:lnTo>
                    <a:pt x="731707" y="578167"/>
                  </a:lnTo>
                  <a:lnTo>
                    <a:pt x="707612" y="617965"/>
                  </a:lnTo>
                  <a:lnTo>
                    <a:pt x="679161" y="654459"/>
                  </a:lnTo>
                  <a:lnTo>
                    <a:pt x="646718" y="687283"/>
                  </a:lnTo>
                  <a:lnTo>
                    <a:pt x="610647" y="716068"/>
                  </a:lnTo>
                  <a:lnTo>
                    <a:pt x="571312" y="740445"/>
                  </a:lnTo>
                  <a:lnTo>
                    <a:pt x="529078" y="760046"/>
                  </a:lnTo>
                  <a:lnTo>
                    <a:pt x="484308" y="774503"/>
                  </a:lnTo>
                  <a:lnTo>
                    <a:pt x="437367" y="783447"/>
                  </a:lnTo>
                  <a:lnTo>
                    <a:pt x="388620" y="786511"/>
                  </a:lnTo>
                  <a:lnTo>
                    <a:pt x="339872" y="783447"/>
                  </a:lnTo>
                  <a:lnTo>
                    <a:pt x="292931" y="774503"/>
                  </a:lnTo>
                  <a:lnTo>
                    <a:pt x="248161" y="760046"/>
                  </a:lnTo>
                  <a:lnTo>
                    <a:pt x="205927" y="740445"/>
                  </a:lnTo>
                  <a:lnTo>
                    <a:pt x="166592" y="716068"/>
                  </a:lnTo>
                  <a:lnTo>
                    <a:pt x="130521" y="687283"/>
                  </a:lnTo>
                  <a:lnTo>
                    <a:pt x="98078" y="654459"/>
                  </a:lnTo>
                  <a:lnTo>
                    <a:pt x="69627" y="617965"/>
                  </a:lnTo>
                  <a:lnTo>
                    <a:pt x="45532" y="578167"/>
                  </a:lnTo>
                  <a:lnTo>
                    <a:pt x="26158" y="535435"/>
                  </a:lnTo>
                  <a:lnTo>
                    <a:pt x="11868" y="490138"/>
                  </a:lnTo>
                  <a:lnTo>
                    <a:pt x="3027" y="442643"/>
                  </a:lnTo>
                  <a:lnTo>
                    <a:pt x="0" y="393319"/>
                  </a:lnTo>
                  <a:close/>
                </a:path>
              </a:pathLst>
            </a:custGeom>
            <a:ln w="15875">
              <a:solidFill>
                <a:srgbClr val="82ADAC"/>
              </a:solidFill>
            </a:ln>
          </p:spPr>
          <p:txBody>
            <a:bodyPr wrap="square" lIns="0" tIns="0" rIns="0" bIns="0" rtlCol="0"/>
            <a:lstStyle/>
            <a:p>
              <a:endParaRPr/>
            </a:p>
          </p:txBody>
        </p:sp>
      </p:grpSp>
      <p:sp>
        <p:nvSpPr>
          <p:cNvPr id="46" name="object 46"/>
          <p:cNvSpPr txBox="1"/>
          <p:nvPr/>
        </p:nvSpPr>
        <p:spPr>
          <a:xfrm>
            <a:off x="9282366" y="2986531"/>
            <a:ext cx="1872614" cy="1290955"/>
          </a:xfrm>
          <a:prstGeom prst="rect">
            <a:avLst/>
          </a:prstGeom>
        </p:spPr>
        <p:txBody>
          <a:bodyPr vert="horz" wrap="square" lIns="0" tIns="15240" rIns="0" bIns="0" rtlCol="0">
            <a:spAutoFit/>
          </a:bodyPr>
          <a:lstStyle/>
          <a:p>
            <a:pPr marL="12065" algn="ctr">
              <a:lnSpc>
                <a:spcPct val="100000"/>
              </a:lnSpc>
              <a:spcBef>
                <a:spcPts val="120"/>
              </a:spcBef>
            </a:pPr>
            <a:r>
              <a:rPr sz="3800" spc="140" dirty="0">
                <a:solidFill>
                  <a:srgbClr val="FFFFFF"/>
                </a:solidFill>
                <a:latin typeface="Tahoma"/>
                <a:cs typeface="Tahoma"/>
              </a:rPr>
              <a:t>5</a:t>
            </a:r>
            <a:endParaRPr sz="3800">
              <a:latin typeface="Tahoma"/>
              <a:cs typeface="Tahoma"/>
            </a:endParaRPr>
          </a:p>
          <a:p>
            <a:pPr algn="ctr">
              <a:lnSpc>
                <a:spcPct val="100000"/>
              </a:lnSpc>
              <a:spcBef>
                <a:spcPts val="3155"/>
              </a:spcBef>
            </a:pPr>
            <a:r>
              <a:rPr sz="1850" spc="70" dirty="0">
                <a:latin typeface="Tahoma"/>
                <a:cs typeface="Tahoma"/>
              </a:rPr>
              <a:t>5)Appearance</a:t>
            </a:r>
            <a:endParaRPr sz="1850">
              <a:latin typeface="Tahoma"/>
              <a:cs typeface="Tahoma"/>
            </a:endParaRPr>
          </a:p>
        </p:txBody>
      </p:sp>
      <p:grpSp>
        <p:nvGrpSpPr>
          <p:cNvPr id="47" name="object 47"/>
          <p:cNvGrpSpPr/>
          <p:nvPr/>
        </p:nvGrpSpPr>
        <p:grpSpPr>
          <a:xfrm>
            <a:off x="9282366" y="5287706"/>
            <a:ext cx="1872614" cy="25400"/>
            <a:chOff x="9282366" y="5287706"/>
            <a:chExt cx="1872614" cy="25400"/>
          </a:xfrm>
        </p:grpSpPr>
        <p:sp>
          <p:nvSpPr>
            <p:cNvPr id="48" name="object 48"/>
            <p:cNvSpPr/>
            <p:nvPr/>
          </p:nvSpPr>
          <p:spPr>
            <a:xfrm>
              <a:off x="9290304" y="5295644"/>
              <a:ext cx="1856739" cy="9525"/>
            </a:xfrm>
            <a:custGeom>
              <a:avLst/>
              <a:gdLst/>
              <a:ahLst/>
              <a:cxnLst/>
              <a:rect l="l" t="t" r="r" b="b"/>
              <a:pathLst>
                <a:path w="1856740" h="9525">
                  <a:moveTo>
                    <a:pt x="1856231" y="0"/>
                  </a:moveTo>
                  <a:lnTo>
                    <a:pt x="0" y="0"/>
                  </a:lnTo>
                  <a:lnTo>
                    <a:pt x="0" y="9145"/>
                  </a:lnTo>
                  <a:lnTo>
                    <a:pt x="1856231" y="9145"/>
                  </a:lnTo>
                  <a:lnTo>
                    <a:pt x="1856231" y="0"/>
                  </a:lnTo>
                  <a:close/>
                </a:path>
              </a:pathLst>
            </a:custGeom>
            <a:solidFill>
              <a:srgbClr val="82ACA9"/>
            </a:solidFill>
          </p:spPr>
          <p:txBody>
            <a:bodyPr wrap="square" lIns="0" tIns="0" rIns="0" bIns="0" rtlCol="0"/>
            <a:lstStyle/>
            <a:p>
              <a:endParaRPr/>
            </a:p>
          </p:txBody>
        </p:sp>
        <p:sp>
          <p:nvSpPr>
            <p:cNvPr id="49" name="object 49"/>
            <p:cNvSpPr/>
            <p:nvPr/>
          </p:nvSpPr>
          <p:spPr>
            <a:xfrm>
              <a:off x="9290304" y="5295644"/>
              <a:ext cx="1856739" cy="9525"/>
            </a:xfrm>
            <a:custGeom>
              <a:avLst/>
              <a:gdLst/>
              <a:ahLst/>
              <a:cxnLst/>
              <a:rect l="l" t="t" r="r" b="b"/>
              <a:pathLst>
                <a:path w="1856740" h="9525">
                  <a:moveTo>
                    <a:pt x="0" y="9145"/>
                  </a:moveTo>
                  <a:lnTo>
                    <a:pt x="1856231" y="9145"/>
                  </a:lnTo>
                  <a:lnTo>
                    <a:pt x="1856231" y="0"/>
                  </a:lnTo>
                  <a:lnTo>
                    <a:pt x="0" y="0"/>
                  </a:lnTo>
                  <a:lnTo>
                    <a:pt x="0" y="9145"/>
                  </a:lnTo>
                  <a:close/>
                </a:path>
              </a:pathLst>
            </a:custGeom>
            <a:ln w="15875">
              <a:solidFill>
                <a:srgbClr val="82ACA9"/>
              </a:solidFill>
            </a:ln>
          </p:spPr>
          <p:txBody>
            <a:bodyPr wrap="square" lIns="0" tIns="0" rIns="0" bIns="0" rtlCol="0"/>
            <a:lstStyle/>
            <a:p>
              <a:endParaRPr/>
            </a:p>
          </p:txBody>
        </p:sp>
      </p:grpSp>
      <p:pic>
        <p:nvPicPr>
          <p:cNvPr id="50" name="Picture 2" descr="ABESEC OLA">
            <a:extLst>
              <a:ext uri="{FF2B5EF4-FFF2-40B4-BE49-F238E27FC236}">
                <a16:creationId xmlns:a16="http://schemas.microsoft.com/office/drawing/2014/main" id="{883BEC57-CC3F-C27F-B7F2-68B23ABF41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52525"/>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8951" cy="6857999"/>
          </a:xfrm>
          <a:prstGeom prst="rect">
            <a:avLst/>
          </a:prstGeom>
        </p:spPr>
      </p:pic>
      <p:sp>
        <p:nvSpPr>
          <p:cNvPr id="3" name="object 3"/>
          <p:cNvSpPr txBox="1">
            <a:spLocks noGrp="1"/>
          </p:cNvSpPr>
          <p:nvPr>
            <p:ph type="title"/>
          </p:nvPr>
        </p:nvSpPr>
        <p:spPr>
          <a:xfrm>
            <a:off x="1176655" y="957854"/>
            <a:ext cx="4804410" cy="694421"/>
          </a:xfrm>
          <a:prstGeom prst="rect">
            <a:avLst/>
          </a:prstGeom>
        </p:spPr>
        <p:txBody>
          <a:bodyPr vert="horz" wrap="square" lIns="0" tIns="17145" rIns="0" bIns="0" rtlCol="0">
            <a:spAutoFit/>
          </a:bodyPr>
          <a:lstStyle/>
          <a:p>
            <a:pPr marL="12700">
              <a:lnSpc>
                <a:spcPct val="100000"/>
              </a:lnSpc>
              <a:spcBef>
                <a:spcPts val="135"/>
              </a:spcBef>
            </a:pPr>
            <a:r>
              <a:rPr spc="-55" dirty="0"/>
              <a:t>F</a:t>
            </a:r>
            <a:r>
              <a:rPr spc="5" dirty="0"/>
              <a:t>a</a:t>
            </a:r>
            <a:r>
              <a:rPr spc="70" dirty="0"/>
              <a:t>ci</a:t>
            </a:r>
            <a:r>
              <a:rPr spc="100" dirty="0"/>
              <a:t>a</a:t>
            </a:r>
            <a:r>
              <a:rPr spc="80" dirty="0"/>
              <a:t>l</a:t>
            </a:r>
            <a:r>
              <a:rPr spc="-515" dirty="0"/>
              <a:t> </a:t>
            </a:r>
            <a:r>
              <a:rPr spc="125" dirty="0"/>
              <a:t>E</a:t>
            </a:r>
            <a:r>
              <a:rPr spc="90" dirty="0"/>
              <a:t>xp</a:t>
            </a:r>
            <a:r>
              <a:rPr spc="25" dirty="0"/>
              <a:t>r</a:t>
            </a:r>
            <a:r>
              <a:rPr spc="85" dirty="0"/>
              <a:t>es</a:t>
            </a:r>
            <a:r>
              <a:rPr spc="-150" dirty="0"/>
              <a:t>s</a:t>
            </a:r>
            <a:r>
              <a:rPr spc="114" dirty="0"/>
              <a:t>i</a:t>
            </a:r>
            <a:r>
              <a:rPr spc="250" dirty="0"/>
              <a:t>o</a:t>
            </a:r>
            <a:r>
              <a:rPr spc="70" dirty="0"/>
              <a:t>n</a:t>
            </a:r>
            <a:r>
              <a:rPr spc="-40" dirty="0"/>
              <a:t>s</a:t>
            </a:r>
          </a:p>
        </p:txBody>
      </p:sp>
      <p:sp>
        <p:nvSpPr>
          <p:cNvPr id="4" name="object 4"/>
          <p:cNvSpPr/>
          <p:nvPr/>
        </p:nvSpPr>
        <p:spPr>
          <a:xfrm>
            <a:off x="1193291" y="1916176"/>
            <a:ext cx="9964420" cy="0"/>
          </a:xfrm>
          <a:custGeom>
            <a:avLst/>
            <a:gdLst/>
            <a:ahLst/>
            <a:cxnLst/>
            <a:rect l="l" t="t" r="r" b="b"/>
            <a:pathLst>
              <a:path w="9964420">
                <a:moveTo>
                  <a:pt x="0" y="0"/>
                </a:moveTo>
                <a:lnTo>
                  <a:pt x="9964419" y="0"/>
                </a:lnTo>
              </a:path>
            </a:pathLst>
          </a:custGeom>
          <a:ln w="12700">
            <a:solidFill>
              <a:srgbClr val="FFFFFF"/>
            </a:solidFill>
          </a:ln>
        </p:spPr>
        <p:txBody>
          <a:bodyPr wrap="square" lIns="0" tIns="0" rIns="0" bIns="0" rtlCol="0"/>
          <a:lstStyle/>
          <a:p>
            <a:endParaRPr/>
          </a:p>
        </p:txBody>
      </p:sp>
      <p:sp>
        <p:nvSpPr>
          <p:cNvPr id="5" name="object 5"/>
          <p:cNvSpPr txBox="1"/>
          <p:nvPr/>
        </p:nvSpPr>
        <p:spPr>
          <a:xfrm>
            <a:off x="1085214" y="2144712"/>
            <a:ext cx="9899015" cy="2879725"/>
          </a:xfrm>
          <a:prstGeom prst="rect">
            <a:avLst/>
          </a:prstGeom>
        </p:spPr>
        <p:txBody>
          <a:bodyPr vert="horz" wrap="square" lIns="0" tIns="14604" rIns="0" bIns="0" rtlCol="0">
            <a:spAutoFit/>
          </a:bodyPr>
          <a:lstStyle/>
          <a:p>
            <a:pPr marL="12700">
              <a:lnSpc>
                <a:spcPct val="100000"/>
              </a:lnSpc>
              <a:spcBef>
                <a:spcPts val="114"/>
              </a:spcBef>
            </a:pPr>
            <a:r>
              <a:rPr lang="en-IN" sz="2000" spc="15" dirty="0">
                <a:latin typeface="Courier New"/>
                <a:cs typeface="Courier New"/>
              </a:rPr>
              <a:t>O</a:t>
            </a:r>
            <a:r>
              <a:rPr lang="en-US" sz="2000" spc="15" dirty="0">
                <a:latin typeface="Courier New"/>
                <a:cs typeface="Courier New"/>
              </a:rPr>
              <a:t> </a:t>
            </a:r>
            <a:r>
              <a:rPr sz="2000" spc="15" dirty="0">
                <a:latin typeface="Tahoma"/>
                <a:cs typeface="Tahoma"/>
              </a:rPr>
              <a:t>The</a:t>
            </a:r>
            <a:r>
              <a:rPr sz="2000" spc="-120" dirty="0">
                <a:latin typeface="Tahoma"/>
                <a:cs typeface="Tahoma"/>
              </a:rPr>
              <a:t> </a:t>
            </a:r>
            <a:r>
              <a:rPr sz="2000" spc="35" dirty="0">
                <a:latin typeface="Tahoma"/>
                <a:cs typeface="Tahoma"/>
              </a:rPr>
              <a:t>face</a:t>
            </a:r>
            <a:r>
              <a:rPr sz="2000" spc="-120" dirty="0">
                <a:latin typeface="Tahoma"/>
                <a:cs typeface="Tahoma"/>
              </a:rPr>
              <a:t> </a:t>
            </a:r>
            <a:r>
              <a:rPr sz="2000" spc="25" dirty="0">
                <a:latin typeface="Tahoma"/>
                <a:cs typeface="Tahoma"/>
              </a:rPr>
              <a:t>is</a:t>
            </a:r>
            <a:r>
              <a:rPr sz="2000" spc="-155" dirty="0">
                <a:latin typeface="Tahoma"/>
                <a:cs typeface="Tahoma"/>
              </a:rPr>
              <a:t> </a:t>
            </a:r>
            <a:r>
              <a:rPr sz="2000" spc="45" dirty="0">
                <a:latin typeface="Tahoma"/>
                <a:cs typeface="Tahoma"/>
              </a:rPr>
              <a:t>most</a:t>
            </a:r>
            <a:r>
              <a:rPr sz="2000" spc="-110" dirty="0">
                <a:latin typeface="Tahoma"/>
                <a:cs typeface="Tahoma"/>
              </a:rPr>
              <a:t> </a:t>
            </a:r>
            <a:r>
              <a:rPr sz="2000" spc="55" dirty="0">
                <a:latin typeface="Tahoma"/>
                <a:cs typeface="Tahoma"/>
              </a:rPr>
              <a:t>powerful</a:t>
            </a:r>
            <a:r>
              <a:rPr sz="2000" spc="-200" dirty="0">
                <a:latin typeface="Tahoma"/>
                <a:cs typeface="Tahoma"/>
              </a:rPr>
              <a:t> </a:t>
            </a:r>
            <a:r>
              <a:rPr sz="2000" spc="50" dirty="0">
                <a:latin typeface="Tahoma"/>
                <a:cs typeface="Tahoma"/>
              </a:rPr>
              <a:t>channel</a:t>
            </a:r>
            <a:r>
              <a:rPr sz="2000" spc="-114" dirty="0">
                <a:latin typeface="Tahoma"/>
                <a:cs typeface="Tahoma"/>
              </a:rPr>
              <a:t> </a:t>
            </a:r>
            <a:r>
              <a:rPr sz="2000" spc="45" dirty="0">
                <a:latin typeface="Tahoma"/>
                <a:cs typeface="Tahoma"/>
              </a:rPr>
              <a:t>of</a:t>
            </a:r>
            <a:r>
              <a:rPr sz="2000" spc="-65" dirty="0">
                <a:latin typeface="Tahoma"/>
                <a:cs typeface="Tahoma"/>
              </a:rPr>
              <a:t> </a:t>
            </a:r>
            <a:r>
              <a:rPr sz="2000" spc="60" dirty="0">
                <a:latin typeface="Tahoma"/>
                <a:cs typeface="Tahoma"/>
              </a:rPr>
              <a:t>nonverbal</a:t>
            </a:r>
            <a:r>
              <a:rPr sz="2000" spc="-200" dirty="0">
                <a:latin typeface="Tahoma"/>
                <a:cs typeface="Tahoma"/>
              </a:rPr>
              <a:t> </a:t>
            </a:r>
            <a:r>
              <a:rPr sz="2000" spc="70" dirty="0">
                <a:latin typeface="Tahoma"/>
                <a:cs typeface="Tahoma"/>
              </a:rPr>
              <a:t>communication</a:t>
            </a:r>
            <a:endParaRPr sz="2000" dirty="0">
              <a:latin typeface="Tahoma"/>
              <a:cs typeface="Tahoma"/>
            </a:endParaRPr>
          </a:p>
          <a:p>
            <a:pPr marL="12700">
              <a:lnSpc>
                <a:spcPct val="100000"/>
              </a:lnSpc>
              <a:spcBef>
                <a:spcPts val="1639"/>
              </a:spcBef>
            </a:pPr>
            <a:r>
              <a:rPr lang="en-IN" sz="2000" spc="50" dirty="0">
                <a:latin typeface="Courier New"/>
                <a:cs typeface="Courier New"/>
              </a:rPr>
              <a:t>O</a:t>
            </a:r>
            <a:r>
              <a:rPr lang="en-US" sz="2000" spc="50" dirty="0">
                <a:latin typeface="Courier New"/>
                <a:cs typeface="Courier New"/>
              </a:rPr>
              <a:t> </a:t>
            </a:r>
            <a:r>
              <a:rPr sz="2000" spc="50" dirty="0">
                <a:latin typeface="Tahoma"/>
                <a:cs typeface="Tahoma"/>
              </a:rPr>
              <a:t>Whether</a:t>
            </a:r>
            <a:r>
              <a:rPr sz="2000" spc="-130" dirty="0">
                <a:latin typeface="Tahoma"/>
                <a:cs typeface="Tahoma"/>
              </a:rPr>
              <a:t> </a:t>
            </a:r>
            <a:r>
              <a:rPr sz="2000" spc="60" dirty="0">
                <a:latin typeface="Tahoma"/>
                <a:cs typeface="Tahoma"/>
              </a:rPr>
              <a:t>we</a:t>
            </a:r>
            <a:r>
              <a:rPr sz="2000" spc="-190" dirty="0">
                <a:latin typeface="Tahoma"/>
                <a:cs typeface="Tahoma"/>
              </a:rPr>
              <a:t> </a:t>
            </a:r>
            <a:r>
              <a:rPr sz="2000" spc="10" dirty="0">
                <a:latin typeface="Tahoma"/>
                <a:cs typeface="Tahoma"/>
              </a:rPr>
              <a:t>want</a:t>
            </a:r>
            <a:r>
              <a:rPr sz="2000" spc="-114" dirty="0">
                <a:latin typeface="Tahoma"/>
                <a:cs typeface="Tahoma"/>
              </a:rPr>
              <a:t> </a:t>
            </a:r>
            <a:r>
              <a:rPr sz="2000" spc="5" dirty="0">
                <a:latin typeface="Tahoma"/>
                <a:cs typeface="Tahoma"/>
              </a:rPr>
              <a:t>it</a:t>
            </a:r>
            <a:r>
              <a:rPr sz="2000" spc="-185" dirty="0">
                <a:latin typeface="Tahoma"/>
                <a:cs typeface="Tahoma"/>
              </a:rPr>
              <a:t> </a:t>
            </a:r>
            <a:r>
              <a:rPr sz="2000" spc="70" dirty="0">
                <a:latin typeface="Tahoma"/>
                <a:cs typeface="Tahoma"/>
              </a:rPr>
              <a:t>or</a:t>
            </a:r>
            <a:r>
              <a:rPr sz="2000" spc="-130" dirty="0">
                <a:latin typeface="Tahoma"/>
                <a:cs typeface="Tahoma"/>
              </a:rPr>
              <a:t> </a:t>
            </a:r>
            <a:r>
              <a:rPr sz="2000" spc="15" dirty="0">
                <a:latin typeface="Tahoma"/>
                <a:cs typeface="Tahoma"/>
              </a:rPr>
              <a:t>not,</a:t>
            </a:r>
            <a:r>
              <a:rPr sz="2000" spc="-140" dirty="0">
                <a:latin typeface="Tahoma"/>
                <a:cs typeface="Tahoma"/>
              </a:rPr>
              <a:t> </a:t>
            </a:r>
            <a:r>
              <a:rPr sz="2000" spc="60" dirty="0">
                <a:latin typeface="Tahoma"/>
                <a:cs typeface="Tahoma"/>
              </a:rPr>
              <a:t>we</a:t>
            </a:r>
            <a:r>
              <a:rPr sz="2000" spc="-190" dirty="0">
                <a:latin typeface="Tahoma"/>
                <a:cs typeface="Tahoma"/>
              </a:rPr>
              <a:t> </a:t>
            </a:r>
            <a:r>
              <a:rPr sz="2000" spc="20" dirty="0">
                <a:latin typeface="Tahoma"/>
                <a:cs typeface="Tahoma"/>
              </a:rPr>
              <a:t>always</a:t>
            </a:r>
            <a:r>
              <a:rPr sz="2000" spc="-225" dirty="0">
                <a:latin typeface="Tahoma"/>
                <a:cs typeface="Tahoma"/>
              </a:rPr>
              <a:t> </a:t>
            </a:r>
            <a:r>
              <a:rPr sz="2000" spc="90" dirty="0">
                <a:latin typeface="Tahoma"/>
                <a:cs typeface="Tahoma"/>
              </a:rPr>
              <a:t>indulge</a:t>
            </a:r>
            <a:r>
              <a:rPr sz="2000" spc="-190" dirty="0">
                <a:latin typeface="Tahoma"/>
                <a:cs typeface="Tahoma"/>
              </a:rPr>
              <a:t> </a:t>
            </a:r>
            <a:r>
              <a:rPr sz="2000" spc="50" dirty="0">
                <a:latin typeface="Tahoma"/>
                <a:cs typeface="Tahoma"/>
              </a:rPr>
              <a:t>in</a:t>
            </a:r>
            <a:r>
              <a:rPr sz="2000" spc="-140" dirty="0">
                <a:latin typeface="Tahoma"/>
                <a:cs typeface="Tahoma"/>
              </a:rPr>
              <a:t> </a:t>
            </a:r>
            <a:r>
              <a:rPr sz="2000" spc="100" dirty="0">
                <a:latin typeface="Tahoma"/>
                <a:cs typeface="Tahoma"/>
              </a:rPr>
              <a:t>encoding/decoding</a:t>
            </a:r>
            <a:r>
              <a:rPr sz="2000" spc="-245" dirty="0">
                <a:latin typeface="Tahoma"/>
                <a:cs typeface="Tahoma"/>
              </a:rPr>
              <a:t> </a:t>
            </a:r>
            <a:r>
              <a:rPr sz="2000" spc="45" dirty="0">
                <a:latin typeface="Tahoma"/>
                <a:cs typeface="Tahoma"/>
              </a:rPr>
              <a:t>of</a:t>
            </a:r>
            <a:r>
              <a:rPr sz="2000" spc="-70" dirty="0">
                <a:latin typeface="Tahoma"/>
                <a:cs typeface="Tahoma"/>
              </a:rPr>
              <a:t> </a:t>
            </a:r>
            <a:r>
              <a:rPr sz="2000" spc="25" dirty="0">
                <a:latin typeface="Tahoma"/>
                <a:cs typeface="Tahoma"/>
              </a:rPr>
              <a:t>facial</a:t>
            </a:r>
            <a:endParaRPr sz="2000" dirty="0">
              <a:latin typeface="Tahoma"/>
              <a:cs typeface="Tahoma"/>
            </a:endParaRPr>
          </a:p>
          <a:p>
            <a:pPr marL="104139">
              <a:lnSpc>
                <a:spcPct val="100000"/>
              </a:lnSpc>
              <a:spcBef>
                <a:spcPts val="195"/>
              </a:spcBef>
            </a:pPr>
            <a:r>
              <a:rPr sz="2000" spc="40" dirty="0">
                <a:latin typeface="Tahoma"/>
                <a:cs typeface="Tahoma"/>
              </a:rPr>
              <a:t>expressions</a:t>
            </a:r>
            <a:r>
              <a:rPr sz="2000" spc="-155" dirty="0">
                <a:latin typeface="Tahoma"/>
                <a:cs typeface="Tahoma"/>
              </a:rPr>
              <a:t> </a:t>
            </a:r>
            <a:r>
              <a:rPr sz="2000" spc="50" dirty="0">
                <a:latin typeface="Tahoma"/>
                <a:cs typeface="Tahoma"/>
              </a:rPr>
              <a:t>when</a:t>
            </a:r>
            <a:r>
              <a:rPr sz="2000" spc="-150" dirty="0">
                <a:latin typeface="Tahoma"/>
                <a:cs typeface="Tahoma"/>
              </a:rPr>
              <a:t> </a:t>
            </a:r>
            <a:r>
              <a:rPr sz="2000" spc="60" dirty="0">
                <a:latin typeface="Tahoma"/>
                <a:cs typeface="Tahoma"/>
              </a:rPr>
              <a:t>we</a:t>
            </a:r>
            <a:r>
              <a:rPr sz="2000" spc="-195" dirty="0">
                <a:latin typeface="Tahoma"/>
                <a:cs typeface="Tahoma"/>
              </a:rPr>
              <a:t> </a:t>
            </a:r>
            <a:r>
              <a:rPr sz="2000" spc="30" dirty="0">
                <a:latin typeface="Tahoma"/>
                <a:cs typeface="Tahoma"/>
              </a:rPr>
              <a:t>listen</a:t>
            </a:r>
            <a:r>
              <a:rPr sz="2000" spc="-150" dirty="0">
                <a:latin typeface="Tahoma"/>
                <a:cs typeface="Tahoma"/>
              </a:rPr>
              <a:t> </a:t>
            </a:r>
            <a:r>
              <a:rPr sz="2000" spc="70" dirty="0">
                <a:latin typeface="Tahoma"/>
                <a:cs typeface="Tahoma"/>
              </a:rPr>
              <a:t>or</a:t>
            </a:r>
            <a:r>
              <a:rPr sz="2000" spc="-130" dirty="0">
                <a:latin typeface="Tahoma"/>
                <a:cs typeface="Tahoma"/>
              </a:rPr>
              <a:t> </a:t>
            </a:r>
            <a:r>
              <a:rPr sz="2000" spc="15" dirty="0">
                <a:latin typeface="Tahoma"/>
                <a:cs typeface="Tahoma"/>
              </a:rPr>
              <a:t>talk</a:t>
            </a:r>
            <a:r>
              <a:rPr sz="2000" spc="-150" dirty="0">
                <a:latin typeface="Tahoma"/>
                <a:cs typeface="Tahoma"/>
              </a:rPr>
              <a:t> </a:t>
            </a:r>
            <a:r>
              <a:rPr sz="2000" spc="60" dirty="0">
                <a:latin typeface="Tahoma"/>
                <a:cs typeface="Tahoma"/>
              </a:rPr>
              <a:t>to</a:t>
            </a:r>
            <a:r>
              <a:rPr sz="2000" spc="-130" dirty="0">
                <a:latin typeface="Tahoma"/>
                <a:cs typeface="Tahoma"/>
              </a:rPr>
              <a:t> </a:t>
            </a:r>
            <a:r>
              <a:rPr sz="2000" spc="85" dirty="0">
                <a:latin typeface="Tahoma"/>
                <a:cs typeface="Tahoma"/>
              </a:rPr>
              <a:t>someone</a:t>
            </a:r>
            <a:endParaRPr sz="2000" dirty="0">
              <a:latin typeface="Tahoma"/>
              <a:cs typeface="Tahoma"/>
            </a:endParaRPr>
          </a:p>
          <a:p>
            <a:pPr marL="12700">
              <a:lnSpc>
                <a:spcPct val="100000"/>
              </a:lnSpc>
              <a:spcBef>
                <a:spcPts val="1639"/>
              </a:spcBef>
            </a:pPr>
            <a:r>
              <a:rPr lang="en-IN" sz="2000" spc="55" dirty="0">
                <a:latin typeface="Courier New"/>
                <a:cs typeface="Courier New"/>
              </a:rPr>
              <a:t>O</a:t>
            </a:r>
            <a:r>
              <a:rPr lang="en-US" sz="2000" spc="55" dirty="0">
                <a:latin typeface="Courier New"/>
                <a:cs typeface="Courier New"/>
              </a:rPr>
              <a:t> </a:t>
            </a:r>
            <a:r>
              <a:rPr sz="2000" spc="55" dirty="0">
                <a:latin typeface="Tahoma"/>
                <a:cs typeface="Tahoma"/>
              </a:rPr>
              <a:t>Even</a:t>
            </a:r>
            <a:r>
              <a:rPr sz="2000" spc="-215" dirty="0">
                <a:latin typeface="Tahoma"/>
                <a:cs typeface="Tahoma"/>
              </a:rPr>
              <a:t> </a:t>
            </a:r>
            <a:r>
              <a:rPr sz="2000" spc="50" dirty="0">
                <a:latin typeface="Tahoma"/>
                <a:cs typeface="Tahoma"/>
              </a:rPr>
              <a:t>in</a:t>
            </a:r>
            <a:r>
              <a:rPr sz="2000" spc="-135" dirty="0">
                <a:latin typeface="Tahoma"/>
                <a:cs typeface="Tahoma"/>
              </a:rPr>
              <a:t> </a:t>
            </a:r>
            <a:r>
              <a:rPr sz="2000" spc="35" dirty="0">
                <a:latin typeface="Tahoma"/>
                <a:cs typeface="Tahoma"/>
              </a:rPr>
              <a:t>the</a:t>
            </a:r>
            <a:r>
              <a:rPr sz="2000" spc="-195" dirty="0">
                <a:latin typeface="Tahoma"/>
                <a:cs typeface="Tahoma"/>
              </a:rPr>
              <a:t> </a:t>
            </a:r>
            <a:r>
              <a:rPr sz="2000" spc="50" dirty="0">
                <a:latin typeface="Tahoma"/>
                <a:cs typeface="Tahoma"/>
              </a:rPr>
              <a:t>simplest</a:t>
            </a:r>
            <a:r>
              <a:rPr sz="2000" spc="-110" dirty="0">
                <a:latin typeface="Tahoma"/>
                <a:cs typeface="Tahoma"/>
              </a:rPr>
              <a:t> </a:t>
            </a:r>
            <a:r>
              <a:rPr sz="2000" spc="30" dirty="0">
                <a:latin typeface="Tahoma"/>
                <a:cs typeface="Tahoma"/>
              </a:rPr>
              <a:t>interaction,</a:t>
            </a:r>
            <a:r>
              <a:rPr sz="2000" spc="-290" dirty="0">
                <a:latin typeface="Tahoma"/>
                <a:cs typeface="Tahoma"/>
              </a:rPr>
              <a:t> </a:t>
            </a:r>
            <a:r>
              <a:rPr sz="2000" spc="60" dirty="0">
                <a:latin typeface="Tahoma"/>
                <a:cs typeface="Tahoma"/>
              </a:rPr>
              <a:t>we</a:t>
            </a:r>
            <a:r>
              <a:rPr sz="2000" spc="-114" dirty="0">
                <a:latin typeface="Tahoma"/>
                <a:cs typeface="Tahoma"/>
              </a:rPr>
              <a:t> </a:t>
            </a:r>
            <a:r>
              <a:rPr sz="2000" spc="45" dirty="0">
                <a:latin typeface="Tahoma"/>
                <a:cs typeface="Tahoma"/>
              </a:rPr>
              <a:t>normally</a:t>
            </a:r>
            <a:r>
              <a:rPr sz="2000" spc="-245" dirty="0">
                <a:latin typeface="Tahoma"/>
                <a:cs typeface="Tahoma"/>
              </a:rPr>
              <a:t> </a:t>
            </a:r>
            <a:r>
              <a:rPr sz="2000" spc="35" dirty="0">
                <a:latin typeface="Tahoma"/>
                <a:cs typeface="Tahoma"/>
              </a:rPr>
              <a:t>focus</a:t>
            </a:r>
            <a:r>
              <a:rPr sz="2000" spc="-85" dirty="0">
                <a:latin typeface="Tahoma"/>
                <a:cs typeface="Tahoma"/>
              </a:rPr>
              <a:t> </a:t>
            </a:r>
            <a:r>
              <a:rPr sz="2000" spc="60" dirty="0">
                <a:latin typeface="Tahoma"/>
                <a:cs typeface="Tahoma"/>
              </a:rPr>
              <a:t>our</a:t>
            </a:r>
            <a:r>
              <a:rPr sz="2000" spc="-125" dirty="0">
                <a:latin typeface="Tahoma"/>
                <a:cs typeface="Tahoma"/>
              </a:rPr>
              <a:t> </a:t>
            </a:r>
            <a:r>
              <a:rPr sz="2000" spc="35" dirty="0">
                <a:latin typeface="Tahoma"/>
                <a:cs typeface="Tahoma"/>
              </a:rPr>
              <a:t>attention</a:t>
            </a:r>
            <a:r>
              <a:rPr sz="2000" spc="-215" dirty="0">
                <a:latin typeface="Tahoma"/>
                <a:cs typeface="Tahoma"/>
              </a:rPr>
              <a:t> </a:t>
            </a:r>
            <a:r>
              <a:rPr sz="2000" spc="95" dirty="0">
                <a:latin typeface="Tahoma"/>
                <a:cs typeface="Tahoma"/>
              </a:rPr>
              <a:t>on</a:t>
            </a:r>
            <a:r>
              <a:rPr sz="2000" spc="-135" dirty="0">
                <a:latin typeface="Tahoma"/>
                <a:cs typeface="Tahoma"/>
              </a:rPr>
              <a:t> </a:t>
            </a:r>
            <a:r>
              <a:rPr sz="2000" spc="35" dirty="0">
                <a:latin typeface="Tahoma"/>
                <a:cs typeface="Tahoma"/>
              </a:rPr>
              <a:t>face</a:t>
            </a:r>
            <a:r>
              <a:rPr sz="2000" spc="-190" dirty="0">
                <a:latin typeface="Tahoma"/>
                <a:cs typeface="Tahoma"/>
              </a:rPr>
              <a:t> </a:t>
            </a:r>
            <a:r>
              <a:rPr sz="2000" spc="-85" dirty="0">
                <a:latin typeface="Tahoma"/>
                <a:cs typeface="Tahoma"/>
              </a:rPr>
              <a:t>.</a:t>
            </a:r>
            <a:endParaRPr sz="2000" dirty="0">
              <a:latin typeface="Tahoma"/>
              <a:cs typeface="Tahoma"/>
            </a:endParaRPr>
          </a:p>
          <a:p>
            <a:pPr marL="104139" marR="5080" indent="-91440">
              <a:lnSpc>
                <a:spcPct val="109700"/>
              </a:lnSpc>
              <a:spcBef>
                <a:spcPts val="1480"/>
              </a:spcBef>
            </a:pPr>
            <a:r>
              <a:rPr lang="en-IN" sz="2000" spc="10" dirty="0">
                <a:latin typeface="Courier New"/>
                <a:cs typeface="Courier New"/>
              </a:rPr>
              <a:t>O</a:t>
            </a:r>
            <a:r>
              <a:rPr lang="en-US" sz="2000" spc="10" dirty="0">
                <a:latin typeface="Courier New"/>
                <a:cs typeface="Courier New"/>
              </a:rPr>
              <a:t> </a:t>
            </a:r>
            <a:r>
              <a:rPr sz="2000" spc="-680" dirty="0">
                <a:latin typeface="Courier New"/>
                <a:cs typeface="Courier New"/>
              </a:rPr>
              <a:t> </a:t>
            </a:r>
            <a:r>
              <a:rPr sz="2000" spc="50" dirty="0">
                <a:latin typeface="Tahoma"/>
                <a:cs typeface="Tahoma"/>
              </a:rPr>
              <a:t>By</a:t>
            </a:r>
            <a:r>
              <a:rPr sz="2000" spc="-170" dirty="0">
                <a:latin typeface="Tahoma"/>
                <a:cs typeface="Tahoma"/>
              </a:rPr>
              <a:t> </a:t>
            </a:r>
            <a:r>
              <a:rPr sz="2000" spc="50" dirty="0">
                <a:latin typeface="Tahoma"/>
                <a:cs typeface="Tahoma"/>
              </a:rPr>
              <a:t>identifying</a:t>
            </a:r>
            <a:r>
              <a:rPr sz="2000" spc="-170" dirty="0">
                <a:latin typeface="Tahoma"/>
                <a:cs typeface="Tahoma"/>
              </a:rPr>
              <a:t> </a:t>
            </a:r>
            <a:r>
              <a:rPr sz="2000" spc="35" dirty="0">
                <a:latin typeface="Tahoma"/>
                <a:cs typeface="Tahoma"/>
              </a:rPr>
              <a:t>the</a:t>
            </a:r>
            <a:r>
              <a:rPr sz="2000" spc="-114" dirty="0">
                <a:latin typeface="Tahoma"/>
                <a:cs typeface="Tahoma"/>
              </a:rPr>
              <a:t> </a:t>
            </a:r>
            <a:r>
              <a:rPr sz="2000" spc="25" dirty="0">
                <a:latin typeface="Tahoma"/>
                <a:cs typeface="Tahoma"/>
              </a:rPr>
              <a:t>facial</a:t>
            </a:r>
            <a:r>
              <a:rPr sz="2000" spc="-195" dirty="0">
                <a:latin typeface="Tahoma"/>
                <a:cs typeface="Tahoma"/>
              </a:rPr>
              <a:t> </a:t>
            </a:r>
            <a:r>
              <a:rPr sz="2000" spc="45" dirty="0">
                <a:latin typeface="Tahoma"/>
                <a:cs typeface="Tahoma"/>
              </a:rPr>
              <a:t>expressions</a:t>
            </a:r>
            <a:r>
              <a:rPr sz="2000" spc="-150" dirty="0">
                <a:latin typeface="Tahoma"/>
                <a:cs typeface="Tahoma"/>
              </a:rPr>
              <a:t> </a:t>
            </a:r>
            <a:r>
              <a:rPr sz="2000" spc="50" dirty="0">
                <a:latin typeface="Tahoma"/>
                <a:cs typeface="Tahoma"/>
              </a:rPr>
              <a:t>appropriately,</a:t>
            </a:r>
            <a:r>
              <a:rPr sz="2000" spc="-285" dirty="0">
                <a:latin typeface="Tahoma"/>
                <a:cs typeface="Tahoma"/>
              </a:rPr>
              <a:t> </a:t>
            </a:r>
            <a:r>
              <a:rPr sz="2000" spc="60" dirty="0">
                <a:latin typeface="Tahoma"/>
                <a:cs typeface="Tahoma"/>
              </a:rPr>
              <a:t>we</a:t>
            </a:r>
            <a:r>
              <a:rPr sz="2000" spc="-195" dirty="0">
                <a:latin typeface="Tahoma"/>
                <a:cs typeface="Tahoma"/>
              </a:rPr>
              <a:t> </a:t>
            </a:r>
            <a:r>
              <a:rPr sz="2000" spc="55" dirty="0">
                <a:latin typeface="Tahoma"/>
                <a:cs typeface="Tahoma"/>
              </a:rPr>
              <a:t>can</a:t>
            </a:r>
            <a:r>
              <a:rPr sz="2000" spc="-130" dirty="0">
                <a:latin typeface="Tahoma"/>
                <a:cs typeface="Tahoma"/>
              </a:rPr>
              <a:t> </a:t>
            </a:r>
            <a:r>
              <a:rPr sz="2000" spc="110" dirty="0">
                <a:latin typeface="Tahoma"/>
                <a:cs typeface="Tahoma"/>
              </a:rPr>
              <a:t>come</a:t>
            </a:r>
            <a:r>
              <a:rPr sz="2000" spc="-190" dirty="0">
                <a:latin typeface="Tahoma"/>
                <a:cs typeface="Tahoma"/>
              </a:rPr>
              <a:t> </a:t>
            </a:r>
            <a:r>
              <a:rPr sz="2000" spc="60" dirty="0">
                <a:latin typeface="Tahoma"/>
                <a:cs typeface="Tahoma"/>
              </a:rPr>
              <a:t>to</a:t>
            </a:r>
            <a:r>
              <a:rPr sz="2000" spc="-125" dirty="0">
                <a:latin typeface="Tahoma"/>
                <a:cs typeface="Tahoma"/>
              </a:rPr>
              <a:t> </a:t>
            </a:r>
            <a:r>
              <a:rPr sz="2000" spc="50" dirty="0">
                <a:latin typeface="Tahoma"/>
                <a:cs typeface="Tahoma"/>
              </a:rPr>
              <a:t>know</a:t>
            </a:r>
            <a:r>
              <a:rPr sz="2000" spc="-110" dirty="0">
                <a:latin typeface="Tahoma"/>
                <a:cs typeface="Tahoma"/>
              </a:rPr>
              <a:t> </a:t>
            </a:r>
            <a:r>
              <a:rPr sz="2000" spc="45" dirty="0">
                <a:latin typeface="Tahoma"/>
                <a:cs typeface="Tahoma"/>
              </a:rPr>
              <a:t>of</a:t>
            </a:r>
            <a:r>
              <a:rPr sz="2000" spc="-140" dirty="0">
                <a:latin typeface="Tahoma"/>
                <a:cs typeface="Tahoma"/>
              </a:rPr>
              <a:t> </a:t>
            </a:r>
            <a:r>
              <a:rPr sz="2000" spc="5" dirty="0">
                <a:latin typeface="Tahoma"/>
                <a:cs typeface="Tahoma"/>
              </a:rPr>
              <a:t>interest, </a:t>
            </a:r>
            <a:r>
              <a:rPr sz="2000" spc="-610" dirty="0">
                <a:latin typeface="Tahoma"/>
                <a:cs typeface="Tahoma"/>
              </a:rPr>
              <a:t> </a:t>
            </a:r>
            <a:r>
              <a:rPr sz="2000" spc="15" dirty="0">
                <a:latin typeface="Tahoma"/>
                <a:cs typeface="Tahoma"/>
              </a:rPr>
              <a:t>attraction, </a:t>
            </a:r>
            <a:r>
              <a:rPr sz="2000" spc="20" dirty="0">
                <a:latin typeface="Tahoma"/>
                <a:cs typeface="Tahoma"/>
              </a:rPr>
              <a:t>identity, </a:t>
            </a:r>
            <a:r>
              <a:rPr sz="2000" spc="65" dirty="0">
                <a:latin typeface="Tahoma"/>
                <a:cs typeface="Tahoma"/>
              </a:rPr>
              <a:t>background, </a:t>
            </a:r>
            <a:r>
              <a:rPr sz="2000" spc="55" dirty="0">
                <a:latin typeface="Tahoma"/>
                <a:cs typeface="Tahoma"/>
              </a:rPr>
              <a:t>age, </a:t>
            </a:r>
            <a:r>
              <a:rPr sz="2000" spc="35" dirty="0">
                <a:latin typeface="Tahoma"/>
                <a:cs typeface="Tahoma"/>
              </a:rPr>
              <a:t>character </a:t>
            </a:r>
            <a:r>
              <a:rPr sz="2000" spc="10" dirty="0">
                <a:latin typeface="Tahoma"/>
                <a:cs typeface="Tahoma"/>
              </a:rPr>
              <a:t>(humorous, </a:t>
            </a:r>
            <a:r>
              <a:rPr sz="2000" spc="20" dirty="0">
                <a:latin typeface="Tahoma"/>
                <a:cs typeface="Tahoma"/>
              </a:rPr>
              <a:t>serious, </a:t>
            </a:r>
            <a:r>
              <a:rPr sz="2000" spc="45" dirty="0">
                <a:latin typeface="Tahoma"/>
                <a:cs typeface="Tahoma"/>
              </a:rPr>
              <a:t>dull, charming, </a:t>
            </a:r>
            <a:r>
              <a:rPr sz="2000" spc="-610" dirty="0">
                <a:latin typeface="Tahoma"/>
                <a:cs typeface="Tahoma"/>
              </a:rPr>
              <a:t> </a:t>
            </a:r>
            <a:r>
              <a:rPr sz="2000" spc="-25" dirty="0">
                <a:latin typeface="Tahoma"/>
                <a:cs typeface="Tahoma"/>
              </a:rPr>
              <a:t>etc.)</a:t>
            </a:r>
            <a:r>
              <a:rPr sz="2000" spc="-155" dirty="0">
                <a:latin typeface="Tahoma"/>
                <a:cs typeface="Tahoma"/>
              </a:rPr>
              <a:t> </a:t>
            </a:r>
            <a:r>
              <a:rPr lang="en-US" sz="2000" spc="30" dirty="0">
                <a:latin typeface="Tahoma"/>
                <a:cs typeface="Tahoma"/>
              </a:rPr>
              <a:t>i</a:t>
            </a:r>
            <a:r>
              <a:rPr sz="2000" spc="30" dirty="0">
                <a:latin typeface="Tahoma"/>
                <a:cs typeface="Tahoma"/>
              </a:rPr>
              <a:t>nvolved</a:t>
            </a:r>
            <a:r>
              <a:rPr sz="2000" spc="-190" dirty="0">
                <a:latin typeface="Tahoma"/>
                <a:cs typeface="Tahoma"/>
              </a:rPr>
              <a:t> </a:t>
            </a:r>
            <a:r>
              <a:rPr sz="2000" spc="50" dirty="0">
                <a:latin typeface="Tahoma"/>
                <a:cs typeface="Tahoma"/>
              </a:rPr>
              <a:t>in</a:t>
            </a:r>
            <a:r>
              <a:rPr sz="2000" spc="-145" dirty="0">
                <a:latin typeface="Tahoma"/>
                <a:cs typeface="Tahoma"/>
              </a:rPr>
              <a:t> </a:t>
            </a:r>
            <a:r>
              <a:rPr sz="2000" spc="65" dirty="0">
                <a:latin typeface="Tahoma"/>
                <a:cs typeface="Tahoma"/>
              </a:rPr>
              <a:t>communication</a:t>
            </a:r>
            <a:endParaRPr sz="2000" dirty="0">
              <a:latin typeface="Tahoma"/>
              <a:cs typeface="Tahoma"/>
            </a:endParaRPr>
          </a:p>
        </p:txBody>
      </p:sp>
      <p:sp>
        <p:nvSpPr>
          <p:cNvPr id="6" name="object 6"/>
          <p:cNvSpPr/>
          <p:nvPr/>
        </p:nvSpPr>
        <p:spPr>
          <a:xfrm>
            <a:off x="0" y="6402401"/>
            <a:ext cx="12189460" cy="457834"/>
          </a:xfrm>
          <a:custGeom>
            <a:avLst/>
            <a:gdLst/>
            <a:ahLst/>
            <a:cxnLst/>
            <a:rect l="l" t="t" r="r" b="b"/>
            <a:pathLst>
              <a:path w="12189460" h="457834">
                <a:moveTo>
                  <a:pt x="12188952" y="0"/>
                </a:moveTo>
                <a:lnTo>
                  <a:pt x="0" y="0"/>
                </a:lnTo>
                <a:lnTo>
                  <a:pt x="0" y="457314"/>
                </a:lnTo>
                <a:lnTo>
                  <a:pt x="12188952" y="457314"/>
                </a:lnTo>
                <a:lnTo>
                  <a:pt x="12188952" y="0"/>
                </a:lnTo>
                <a:close/>
              </a:path>
            </a:pathLst>
          </a:custGeom>
          <a:solidFill>
            <a:srgbClr val="252525">
              <a:alpha val="94900"/>
            </a:srgbClr>
          </a:solidFill>
        </p:spPr>
        <p:txBody>
          <a:bodyPr wrap="square" lIns="0" tIns="0" rIns="0" bIns="0" rtlCol="0"/>
          <a:lstStyle/>
          <a:p>
            <a:endParaRPr/>
          </a:p>
        </p:txBody>
      </p:sp>
      <p:pic>
        <p:nvPicPr>
          <p:cNvPr id="7" name="Picture 2" descr="ABESEC OLA">
            <a:extLst>
              <a:ext uri="{FF2B5EF4-FFF2-40B4-BE49-F238E27FC236}">
                <a16:creationId xmlns:a16="http://schemas.microsoft.com/office/drawing/2014/main" id="{4642EFE8-4F73-DE84-DACA-B3DFFE02F9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52525"/>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8951" cy="6857999"/>
          </a:xfrm>
          <a:prstGeom prst="rect">
            <a:avLst/>
          </a:prstGeom>
        </p:spPr>
      </p:pic>
      <p:sp>
        <p:nvSpPr>
          <p:cNvPr id="3" name="object 3"/>
          <p:cNvSpPr txBox="1">
            <a:spLocks noGrp="1"/>
          </p:cNvSpPr>
          <p:nvPr>
            <p:ph type="title"/>
          </p:nvPr>
        </p:nvSpPr>
        <p:spPr>
          <a:xfrm>
            <a:off x="701789" y="943935"/>
            <a:ext cx="7193915" cy="694421"/>
          </a:xfrm>
          <a:prstGeom prst="rect">
            <a:avLst/>
          </a:prstGeom>
        </p:spPr>
        <p:txBody>
          <a:bodyPr vert="horz" wrap="square" lIns="0" tIns="17145" rIns="0" bIns="0" rtlCol="0">
            <a:spAutoFit/>
          </a:bodyPr>
          <a:lstStyle/>
          <a:p>
            <a:pPr marL="12700">
              <a:lnSpc>
                <a:spcPct val="100000"/>
              </a:lnSpc>
              <a:spcBef>
                <a:spcPts val="135"/>
              </a:spcBef>
            </a:pPr>
            <a:r>
              <a:rPr spc="-125" dirty="0"/>
              <a:t>T</a:t>
            </a:r>
            <a:r>
              <a:rPr spc="-90" dirty="0"/>
              <a:t>y</a:t>
            </a:r>
            <a:r>
              <a:rPr spc="185" dirty="0"/>
              <a:t>pes</a:t>
            </a:r>
            <a:r>
              <a:rPr spc="-530" dirty="0"/>
              <a:t> </a:t>
            </a:r>
            <a:r>
              <a:rPr spc="345" dirty="0"/>
              <a:t>o</a:t>
            </a:r>
            <a:r>
              <a:rPr spc="-120" dirty="0"/>
              <a:t>f</a:t>
            </a:r>
            <a:r>
              <a:rPr spc="-300" dirty="0"/>
              <a:t> </a:t>
            </a:r>
            <a:r>
              <a:rPr spc="-50" dirty="0"/>
              <a:t>F</a:t>
            </a:r>
            <a:r>
              <a:rPr spc="5" dirty="0"/>
              <a:t>a</a:t>
            </a:r>
            <a:r>
              <a:rPr spc="90" dirty="0"/>
              <a:t>cia</a:t>
            </a:r>
            <a:r>
              <a:rPr spc="55" dirty="0"/>
              <a:t>l</a:t>
            </a:r>
            <a:r>
              <a:rPr spc="-515" dirty="0"/>
              <a:t> </a:t>
            </a:r>
            <a:r>
              <a:rPr spc="125" dirty="0"/>
              <a:t>E</a:t>
            </a:r>
            <a:r>
              <a:rPr spc="90" dirty="0"/>
              <a:t>xp</a:t>
            </a:r>
            <a:r>
              <a:rPr spc="30" dirty="0"/>
              <a:t>r</a:t>
            </a:r>
            <a:r>
              <a:rPr spc="85" dirty="0"/>
              <a:t>es</a:t>
            </a:r>
            <a:r>
              <a:rPr spc="-145" dirty="0"/>
              <a:t>s</a:t>
            </a:r>
            <a:r>
              <a:rPr spc="80" dirty="0"/>
              <a:t>i</a:t>
            </a:r>
            <a:r>
              <a:rPr spc="280" dirty="0"/>
              <a:t>o</a:t>
            </a:r>
            <a:r>
              <a:rPr spc="70" dirty="0"/>
              <a:t>n</a:t>
            </a:r>
            <a:r>
              <a:rPr spc="-40" dirty="0"/>
              <a:t>s</a:t>
            </a:r>
          </a:p>
        </p:txBody>
      </p:sp>
      <p:sp>
        <p:nvSpPr>
          <p:cNvPr id="4" name="object 4"/>
          <p:cNvSpPr/>
          <p:nvPr/>
        </p:nvSpPr>
        <p:spPr>
          <a:xfrm>
            <a:off x="1193291" y="1916176"/>
            <a:ext cx="9964420" cy="0"/>
          </a:xfrm>
          <a:custGeom>
            <a:avLst/>
            <a:gdLst/>
            <a:ahLst/>
            <a:cxnLst/>
            <a:rect l="l" t="t" r="r" b="b"/>
            <a:pathLst>
              <a:path w="9964420">
                <a:moveTo>
                  <a:pt x="0" y="0"/>
                </a:moveTo>
                <a:lnTo>
                  <a:pt x="9964419" y="0"/>
                </a:lnTo>
              </a:path>
            </a:pathLst>
          </a:custGeom>
          <a:ln w="12700">
            <a:solidFill>
              <a:srgbClr val="FFFFFF"/>
            </a:solidFill>
          </a:ln>
        </p:spPr>
        <p:txBody>
          <a:bodyPr wrap="square" lIns="0" tIns="0" rIns="0" bIns="0" rtlCol="0"/>
          <a:lstStyle/>
          <a:p>
            <a:endParaRPr/>
          </a:p>
        </p:txBody>
      </p:sp>
      <p:sp>
        <p:nvSpPr>
          <p:cNvPr id="5" name="object 5"/>
          <p:cNvSpPr txBox="1"/>
          <p:nvPr/>
        </p:nvSpPr>
        <p:spPr>
          <a:xfrm>
            <a:off x="1176655" y="1932823"/>
            <a:ext cx="6946265" cy="3258185"/>
          </a:xfrm>
          <a:prstGeom prst="rect">
            <a:avLst/>
          </a:prstGeom>
        </p:spPr>
        <p:txBody>
          <a:bodyPr vert="horz" wrap="square" lIns="0" tIns="6985" rIns="0" bIns="0" rtlCol="0">
            <a:spAutoFit/>
          </a:bodyPr>
          <a:lstStyle/>
          <a:p>
            <a:pPr marL="12700" marR="5080">
              <a:lnSpc>
                <a:spcPct val="151300"/>
              </a:lnSpc>
              <a:spcBef>
                <a:spcPts val="55"/>
              </a:spcBef>
            </a:pPr>
            <a:r>
              <a:rPr sz="2800" spc="-330" dirty="0">
                <a:latin typeface="Tahoma"/>
                <a:cs typeface="Tahoma"/>
              </a:rPr>
              <a:t>I</a:t>
            </a:r>
            <a:r>
              <a:rPr sz="2800" spc="90" dirty="0">
                <a:latin typeface="Tahoma"/>
                <a:cs typeface="Tahoma"/>
              </a:rPr>
              <a:t>nh</a:t>
            </a:r>
            <a:r>
              <a:rPr sz="2800" spc="70" dirty="0">
                <a:latin typeface="Tahoma"/>
                <a:cs typeface="Tahoma"/>
              </a:rPr>
              <a:t>i</a:t>
            </a:r>
            <a:r>
              <a:rPr sz="2800" spc="245" dirty="0">
                <a:latin typeface="Tahoma"/>
                <a:cs typeface="Tahoma"/>
              </a:rPr>
              <a:t>b</a:t>
            </a:r>
            <a:r>
              <a:rPr sz="2800" spc="70" dirty="0">
                <a:latin typeface="Tahoma"/>
                <a:cs typeface="Tahoma"/>
              </a:rPr>
              <a:t>i</a:t>
            </a:r>
            <a:r>
              <a:rPr sz="2800" spc="-80" dirty="0">
                <a:latin typeface="Tahoma"/>
                <a:cs typeface="Tahoma"/>
              </a:rPr>
              <a:t>t</a:t>
            </a:r>
            <a:r>
              <a:rPr sz="2800" spc="105" dirty="0">
                <a:latin typeface="Tahoma"/>
                <a:cs typeface="Tahoma"/>
              </a:rPr>
              <a:t>e</a:t>
            </a:r>
            <a:r>
              <a:rPr sz="2800" spc="240" dirty="0">
                <a:latin typeface="Tahoma"/>
                <a:cs typeface="Tahoma"/>
              </a:rPr>
              <a:t>d</a:t>
            </a:r>
            <a:r>
              <a:rPr sz="2800" spc="-200" dirty="0">
                <a:latin typeface="Tahoma"/>
                <a:cs typeface="Tahoma"/>
              </a:rPr>
              <a:t> </a:t>
            </a:r>
            <a:r>
              <a:rPr sz="2800" spc="-405" dirty="0">
                <a:latin typeface="Tahoma"/>
                <a:cs typeface="Tahoma"/>
              </a:rPr>
              <a:t>–</a:t>
            </a:r>
            <a:r>
              <a:rPr sz="2800" spc="-200" dirty="0">
                <a:latin typeface="Tahoma"/>
                <a:cs typeface="Tahoma"/>
              </a:rPr>
              <a:t> </a:t>
            </a:r>
            <a:r>
              <a:rPr sz="2800" spc="-85" dirty="0">
                <a:latin typeface="Tahoma"/>
                <a:cs typeface="Tahoma"/>
              </a:rPr>
              <a:t>R</a:t>
            </a:r>
            <a:r>
              <a:rPr sz="2800" spc="105" dirty="0">
                <a:latin typeface="Tahoma"/>
                <a:cs typeface="Tahoma"/>
              </a:rPr>
              <a:t>e</a:t>
            </a:r>
            <a:r>
              <a:rPr sz="2800" spc="-30" dirty="0">
                <a:latin typeface="Tahoma"/>
                <a:cs typeface="Tahoma"/>
              </a:rPr>
              <a:t>s</a:t>
            </a:r>
            <a:r>
              <a:rPr sz="2800" spc="-75" dirty="0">
                <a:latin typeface="Tahoma"/>
                <a:cs typeface="Tahoma"/>
              </a:rPr>
              <a:t>t</a:t>
            </a:r>
            <a:r>
              <a:rPr sz="2800" spc="35" dirty="0">
                <a:latin typeface="Tahoma"/>
                <a:cs typeface="Tahoma"/>
              </a:rPr>
              <a:t>r</a:t>
            </a:r>
            <a:r>
              <a:rPr sz="2800" spc="40" dirty="0">
                <a:latin typeface="Tahoma"/>
                <a:cs typeface="Tahoma"/>
              </a:rPr>
              <a:t>i</a:t>
            </a:r>
            <a:r>
              <a:rPr sz="2800" spc="140" dirty="0">
                <a:latin typeface="Tahoma"/>
                <a:cs typeface="Tahoma"/>
              </a:rPr>
              <a:t>c</a:t>
            </a:r>
            <a:r>
              <a:rPr sz="2800" spc="-75" dirty="0">
                <a:latin typeface="Tahoma"/>
                <a:cs typeface="Tahoma"/>
              </a:rPr>
              <a:t>t</a:t>
            </a:r>
            <a:r>
              <a:rPr sz="2800" spc="105" dirty="0">
                <a:latin typeface="Tahoma"/>
                <a:cs typeface="Tahoma"/>
              </a:rPr>
              <a:t>e</a:t>
            </a:r>
            <a:r>
              <a:rPr sz="2800" spc="240" dirty="0">
                <a:latin typeface="Tahoma"/>
                <a:cs typeface="Tahoma"/>
              </a:rPr>
              <a:t>d</a:t>
            </a:r>
            <a:r>
              <a:rPr sz="2800" spc="-150" dirty="0">
                <a:latin typeface="Tahoma"/>
                <a:cs typeface="Tahoma"/>
              </a:rPr>
              <a:t> </a:t>
            </a:r>
            <a:r>
              <a:rPr sz="2800" spc="40" dirty="0">
                <a:latin typeface="Tahoma"/>
                <a:cs typeface="Tahoma"/>
              </a:rPr>
              <a:t>a</a:t>
            </a:r>
            <a:r>
              <a:rPr sz="2800" spc="90" dirty="0">
                <a:latin typeface="Tahoma"/>
                <a:cs typeface="Tahoma"/>
              </a:rPr>
              <a:t>n</a:t>
            </a:r>
            <a:r>
              <a:rPr sz="2800" spc="240" dirty="0">
                <a:latin typeface="Tahoma"/>
                <a:cs typeface="Tahoma"/>
              </a:rPr>
              <a:t>d</a:t>
            </a:r>
            <a:r>
              <a:rPr sz="2800" spc="-220" dirty="0">
                <a:latin typeface="Tahoma"/>
                <a:cs typeface="Tahoma"/>
              </a:rPr>
              <a:t> </a:t>
            </a:r>
            <a:r>
              <a:rPr sz="2800" spc="-30" dirty="0">
                <a:latin typeface="Tahoma"/>
                <a:cs typeface="Tahoma"/>
              </a:rPr>
              <a:t>s</a:t>
            </a:r>
            <a:r>
              <a:rPr sz="2800" spc="-75" dirty="0">
                <a:latin typeface="Tahoma"/>
                <a:cs typeface="Tahoma"/>
              </a:rPr>
              <a:t>t</a:t>
            </a:r>
            <a:r>
              <a:rPr sz="2800" spc="204" dirty="0">
                <a:latin typeface="Tahoma"/>
                <a:cs typeface="Tahoma"/>
              </a:rPr>
              <a:t>o</a:t>
            </a:r>
            <a:r>
              <a:rPr sz="2800" spc="75" dirty="0">
                <a:latin typeface="Tahoma"/>
                <a:cs typeface="Tahoma"/>
              </a:rPr>
              <a:t>li</a:t>
            </a:r>
            <a:r>
              <a:rPr sz="2800" spc="170" dirty="0">
                <a:latin typeface="Tahoma"/>
                <a:cs typeface="Tahoma"/>
              </a:rPr>
              <a:t>d  </a:t>
            </a:r>
            <a:r>
              <a:rPr sz="2800" spc="105" dirty="0">
                <a:latin typeface="Tahoma"/>
                <a:cs typeface="Tahoma"/>
              </a:rPr>
              <a:t>Uninhibited</a:t>
            </a:r>
            <a:r>
              <a:rPr sz="2800" spc="-275" dirty="0">
                <a:latin typeface="Tahoma"/>
                <a:cs typeface="Tahoma"/>
              </a:rPr>
              <a:t> </a:t>
            </a:r>
            <a:r>
              <a:rPr sz="2800" spc="-405" dirty="0">
                <a:latin typeface="Tahoma"/>
                <a:cs typeface="Tahoma"/>
              </a:rPr>
              <a:t>–</a:t>
            </a:r>
            <a:r>
              <a:rPr sz="2800" spc="-190" dirty="0">
                <a:latin typeface="Tahoma"/>
                <a:cs typeface="Tahoma"/>
              </a:rPr>
              <a:t> </a:t>
            </a:r>
            <a:r>
              <a:rPr sz="2800" spc="90" dirty="0">
                <a:latin typeface="Tahoma"/>
                <a:cs typeface="Tahoma"/>
              </a:rPr>
              <a:t>Spontaneous</a:t>
            </a:r>
            <a:r>
              <a:rPr sz="2800" spc="-310" dirty="0">
                <a:latin typeface="Tahoma"/>
                <a:cs typeface="Tahoma"/>
              </a:rPr>
              <a:t> </a:t>
            </a:r>
            <a:r>
              <a:rPr sz="2800" spc="125" dirty="0">
                <a:latin typeface="Tahoma"/>
                <a:cs typeface="Tahoma"/>
              </a:rPr>
              <a:t>and</a:t>
            </a:r>
            <a:r>
              <a:rPr sz="2800" spc="-210" dirty="0">
                <a:latin typeface="Tahoma"/>
                <a:cs typeface="Tahoma"/>
              </a:rPr>
              <a:t> </a:t>
            </a:r>
            <a:r>
              <a:rPr sz="2800" spc="90" dirty="0">
                <a:latin typeface="Tahoma"/>
                <a:cs typeface="Tahoma"/>
              </a:rPr>
              <a:t>impetuous </a:t>
            </a:r>
            <a:r>
              <a:rPr sz="2800" spc="-860" dirty="0">
                <a:latin typeface="Tahoma"/>
                <a:cs typeface="Tahoma"/>
              </a:rPr>
              <a:t> </a:t>
            </a:r>
            <a:r>
              <a:rPr sz="2800" spc="45" dirty="0">
                <a:latin typeface="Tahoma"/>
                <a:cs typeface="Tahoma"/>
              </a:rPr>
              <a:t>S</a:t>
            </a:r>
            <a:r>
              <a:rPr sz="2800" spc="65" dirty="0">
                <a:latin typeface="Tahoma"/>
                <a:cs typeface="Tahoma"/>
              </a:rPr>
              <a:t>u</a:t>
            </a:r>
            <a:r>
              <a:rPr sz="2800" spc="245" dirty="0">
                <a:latin typeface="Tahoma"/>
                <a:cs typeface="Tahoma"/>
              </a:rPr>
              <a:t>b</a:t>
            </a:r>
            <a:r>
              <a:rPr sz="2800" spc="-30" dirty="0">
                <a:latin typeface="Tahoma"/>
                <a:cs typeface="Tahoma"/>
              </a:rPr>
              <a:t>s</a:t>
            </a:r>
            <a:r>
              <a:rPr sz="2800" spc="-80" dirty="0">
                <a:latin typeface="Tahoma"/>
                <a:cs typeface="Tahoma"/>
              </a:rPr>
              <a:t>t</a:t>
            </a:r>
            <a:r>
              <a:rPr sz="2800" spc="70" dirty="0">
                <a:latin typeface="Tahoma"/>
                <a:cs typeface="Tahoma"/>
              </a:rPr>
              <a:t>i</a:t>
            </a:r>
            <a:r>
              <a:rPr sz="2800" spc="-80" dirty="0">
                <a:latin typeface="Tahoma"/>
                <a:cs typeface="Tahoma"/>
              </a:rPr>
              <a:t>t</a:t>
            </a:r>
            <a:r>
              <a:rPr sz="2800" spc="90" dirty="0">
                <a:latin typeface="Tahoma"/>
                <a:cs typeface="Tahoma"/>
              </a:rPr>
              <a:t>u</a:t>
            </a:r>
            <a:r>
              <a:rPr sz="2800" spc="-80" dirty="0">
                <a:latin typeface="Tahoma"/>
                <a:cs typeface="Tahoma"/>
              </a:rPr>
              <a:t>t</a:t>
            </a:r>
            <a:r>
              <a:rPr sz="2800" spc="130" dirty="0">
                <a:latin typeface="Tahoma"/>
                <a:cs typeface="Tahoma"/>
              </a:rPr>
              <a:t>e</a:t>
            </a:r>
            <a:r>
              <a:rPr sz="2800" spc="-170" dirty="0">
                <a:latin typeface="Tahoma"/>
                <a:cs typeface="Tahoma"/>
              </a:rPr>
              <a:t> </a:t>
            </a:r>
            <a:r>
              <a:rPr sz="2800" spc="-405" dirty="0">
                <a:latin typeface="Tahoma"/>
                <a:cs typeface="Tahoma"/>
              </a:rPr>
              <a:t>–</a:t>
            </a:r>
            <a:r>
              <a:rPr sz="2800" spc="-200" dirty="0">
                <a:latin typeface="Tahoma"/>
                <a:cs typeface="Tahoma"/>
              </a:rPr>
              <a:t> </a:t>
            </a:r>
            <a:r>
              <a:rPr sz="2800" spc="135" dirty="0">
                <a:latin typeface="Tahoma"/>
                <a:cs typeface="Tahoma"/>
              </a:rPr>
              <a:t>Ha</a:t>
            </a:r>
            <a:r>
              <a:rPr sz="2800" spc="140" dirty="0">
                <a:latin typeface="Tahoma"/>
                <a:cs typeface="Tahoma"/>
              </a:rPr>
              <a:t>p</a:t>
            </a:r>
            <a:r>
              <a:rPr sz="2800" spc="245" dirty="0">
                <a:latin typeface="Tahoma"/>
                <a:cs typeface="Tahoma"/>
              </a:rPr>
              <a:t>p</a:t>
            </a:r>
            <a:r>
              <a:rPr sz="2800" spc="-25" dirty="0">
                <a:latin typeface="Tahoma"/>
                <a:cs typeface="Tahoma"/>
              </a:rPr>
              <a:t>y</a:t>
            </a:r>
            <a:r>
              <a:rPr sz="2800" spc="-229" dirty="0">
                <a:latin typeface="Tahoma"/>
                <a:cs typeface="Tahoma"/>
              </a:rPr>
              <a:t> </a:t>
            </a:r>
            <a:r>
              <a:rPr sz="2800" spc="5" dirty="0">
                <a:latin typeface="Tahoma"/>
                <a:cs typeface="Tahoma"/>
              </a:rPr>
              <a:t>w</a:t>
            </a:r>
            <a:r>
              <a:rPr sz="2800" spc="70" dirty="0">
                <a:latin typeface="Tahoma"/>
                <a:cs typeface="Tahoma"/>
              </a:rPr>
              <a:t>i</a:t>
            </a:r>
            <a:r>
              <a:rPr sz="2800" spc="-80" dirty="0">
                <a:latin typeface="Tahoma"/>
                <a:cs typeface="Tahoma"/>
              </a:rPr>
              <a:t>t</a:t>
            </a:r>
            <a:r>
              <a:rPr sz="2800" spc="75" dirty="0">
                <a:latin typeface="Tahoma"/>
                <a:cs typeface="Tahoma"/>
              </a:rPr>
              <a:t>h</a:t>
            </a:r>
            <a:r>
              <a:rPr sz="2800" spc="-215" dirty="0">
                <a:latin typeface="Tahoma"/>
                <a:cs typeface="Tahoma"/>
              </a:rPr>
              <a:t> </a:t>
            </a:r>
            <a:r>
              <a:rPr sz="2800" spc="30" dirty="0">
                <a:latin typeface="Tahoma"/>
                <a:cs typeface="Tahoma"/>
              </a:rPr>
              <a:t>a</a:t>
            </a:r>
            <a:r>
              <a:rPr sz="2800" spc="-150" dirty="0">
                <a:latin typeface="Tahoma"/>
                <a:cs typeface="Tahoma"/>
              </a:rPr>
              <a:t> </a:t>
            </a:r>
            <a:r>
              <a:rPr sz="2800" spc="70" dirty="0">
                <a:latin typeface="Tahoma"/>
                <a:cs typeface="Tahoma"/>
              </a:rPr>
              <a:t>l</a:t>
            </a:r>
            <a:r>
              <a:rPr sz="2800" spc="200" dirty="0">
                <a:latin typeface="Tahoma"/>
                <a:cs typeface="Tahoma"/>
              </a:rPr>
              <a:t>o</a:t>
            </a:r>
            <a:r>
              <a:rPr sz="2800" spc="85" dirty="0">
                <a:latin typeface="Tahoma"/>
                <a:cs typeface="Tahoma"/>
              </a:rPr>
              <a:t>n</a:t>
            </a:r>
            <a:r>
              <a:rPr sz="2800" spc="225" dirty="0">
                <a:latin typeface="Tahoma"/>
                <a:cs typeface="Tahoma"/>
              </a:rPr>
              <a:t>g</a:t>
            </a:r>
            <a:r>
              <a:rPr sz="2800" spc="-280" dirty="0">
                <a:latin typeface="Tahoma"/>
                <a:cs typeface="Tahoma"/>
              </a:rPr>
              <a:t> </a:t>
            </a:r>
            <a:r>
              <a:rPr sz="2800" spc="-35" dirty="0">
                <a:latin typeface="Tahoma"/>
                <a:cs typeface="Tahoma"/>
              </a:rPr>
              <a:t>f</a:t>
            </a:r>
            <a:r>
              <a:rPr sz="2800" spc="35" dirty="0">
                <a:latin typeface="Tahoma"/>
                <a:cs typeface="Tahoma"/>
              </a:rPr>
              <a:t>a</a:t>
            </a:r>
            <a:r>
              <a:rPr sz="2800" spc="140" dirty="0">
                <a:latin typeface="Tahoma"/>
                <a:cs typeface="Tahoma"/>
              </a:rPr>
              <a:t>c</a:t>
            </a:r>
            <a:r>
              <a:rPr sz="2800" spc="105" dirty="0">
                <a:latin typeface="Tahoma"/>
                <a:cs typeface="Tahoma"/>
              </a:rPr>
              <a:t>e</a:t>
            </a:r>
            <a:r>
              <a:rPr sz="2800" spc="-120" dirty="0">
                <a:latin typeface="Tahoma"/>
                <a:cs typeface="Tahoma"/>
              </a:rPr>
              <a:t>.</a:t>
            </a:r>
            <a:endParaRPr sz="2800" dirty="0">
              <a:latin typeface="Tahoma"/>
              <a:cs typeface="Tahoma"/>
            </a:endParaRPr>
          </a:p>
          <a:p>
            <a:pPr marL="12700" marR="1492885">
              <a:lnSpc>
                <a:spcPts val="5120"/>
              </a:lnSpc>
              <a:spcBef>
                <a:spcPts val="265"/>
              </a:spcBef>
              <a:tabLst>
                <a:tab pos="1283970" algn="l"/>
              </a:tabLst>
            </a:pPr>
            <a:r>
              <a:rPr sz="2800" spc="-25" dirty="0">
                <a:latin typeface="Tahoma"/>
                <a:cs typeface="Tahoma"/>
              </a:rPr>
              <a:t>F</a:t>
            </a:r>
            <a:r>
              <a:rPr sz="2800" spc="-80" dirty="0">
                <a:latin typeface="Tahoma"/>
                <a:cs typeface="Tahoma"/>
              </a:rPr>
              <a:t>r</a:t>
            </a:r>
            <a:r>
              <a:rPr sz="2800" spc="200" dirty="0">
                <a:latin typeface="Tahoma"/>
                <a:cs typeface="Tahoma"/>
              </a:rPr>
              <a:t>o</a:t>
            </a:r>
            <a:r>
              <a:rPr sz="2800" spc="-25" dirty="0">
                <a:latin typeface="Tahoma"/>
                <a:cs typeface="Tahoma"/>
              </a:rPr>
              <a:t>z</a:t>
            </a:r>
            <a:r>
              <a:rPr sz="2800" spc="105" dirty="0">
                <a:latin typeface="Tahoma"/>
                <a:cs typeface="Tahoma"/>
              </a:rPr>
              <a:t>e</a:t>
            </a:r>
            <a:r>
              <a:rPr sz="2800" spc="70" dirty="0">
                <a:latin typeface="Tahoma"/>
                <a:cs typeface="Tahoma"/>
              </a:rPr>
              <a:t>n</a:t>
            </a:r>
            <a:r>
              <a:rPr sz="2800" spc="-130" dirty="0">
                <a:latin typeface="Tahoma"/>
                <a:cs typeface="Tahoma"/>
              </a:rPr>
              <a:t> </a:t>
            </a:r>
            <a:r>
              <a:rPr sz="2800" spc="-405" dirty="0">
                <a:latin typeface="Tahoma"/>
                <a:cs typeface="Tahoma"/>
              </a:rPr>
              <a:t>–</a:t>
            </a:r>
            <a:r>
              <a:rPr sz="2800" spc="-200" dirty="0">
                <a:latin typeface="Tahoma"/>
                <a:cs typeface="Tahoma"/>
              </a:rPr>
              <a:t> </a:t>
            </a:r>
            <a:r>
              <a:rPr sz="2800" spc="290" dirty="0">
                <a:latin typeface="Tahoma"/>
                <a:cs typeface="Tahoma"/>
              </a:rPr>
              <a:t>N</a:t>
            </a:r>
            <a:r>
              <a:rPr sz="2800" spc="195" dirty="0">
                <a:latin typeface="Tahoma"/>
                <a:cs typeface="Tahoma"/>
              </a:rPr>
              <a:t>o</a:t>
            </a:r>
            <a:r>
              <a:rPr sz="2800" spc="-150" dirty="0">
                <a:latin typeface="Tahoma"/>
                <a:cs typeface="Tahoma"/>
              </a:rPr>
              <a:t> </a:t>
            </a:r>
            <a:r>
              <a:rPr sz="2800" spc="140" dirty="0">
                <a:latin typeface="Tahoma"/>
                <a:cs typeface="Tahoma"/>
              </a:rPr>
              <a:t>c</a:t>
            </a:r>
            <a:r>
              <a:rPr sz="2800" spc="90" dirty="0">
                <a:latin typeface="Tahoma"/>
                <a:cs typeface="Tahoma"/>
              </a:rPr>
              <a:t>h</a:t>
            </a:r>
            <a:r>
              <a:rPr sz="2800" spc="35" dirty="0">
                <a:latin typeface="Tahoma"/>
                <a:cs typeface="Tahoma"/>
              </a:rPr>
              <a:t>a</a:t>
            </a:r>
            <a:r>
              <a:rPr sz="2800" spc="90" dirty="0">
                <a:latin typeface="Tahoma"/>
                <a:cs typeface="Tahoma"/>
              </a:rPr>
              <a:t>n</a:t>
            </a:r>
            <a:r>
              <a:rPr sz="2800" spc="245" dirty="0">
                <a:latin typeface="Tahoma"/>
                <a:cs typeface="Tahoma"/>
              </a:rPr>
              <a:t>g</a:t>
            </a:r>
            <a:r>
              <a:rPr sz="2800" spc="130" dirty="0">
                <a:latin typeface="Tahoma"/>
                <a:cs typeface="Tahoma"/>
              </a:rPr>
              <a:t>e</a:t>
            </a:r>
            <a:r>
              <a:rPr sz="2800" spc="-320" dirty="0">
                <a:latin typeface="Tahoma"/>
                <a:cs typeface="Tahoma"/>
              </a:rPr>
              <a:t> </a:t>
            </a:r>
            <a:r>
              <a:rPr sz="2800" spc="75" dirty="0">
                <a:latin typeface="Tahoma"/>
                <a:cs typeface="Tahoma"/>
              </a:rPr>
              <a:t>i</a:t>
            </a:r>
            <a:r>
              <a:rPr sz="2800" spc="70" dirty="0">
                <a:latin typeface="Tahoma"/>
                <a:cs typeface="Tahoma"/>
              </a:rPr>
              <a:t>n</a:t>
            </a:r>
            <a:r>
              <a:rPr sz="2800" spc="-204" dirty="0">
                <a:latin typeface="Tahoma"/>
                <a:cs typeface="Tahoma"/>
              </a:rPr>
              <a:t> </a:t>
            </a:r>
            <a:r>
              <a:rPr sz="2800" spc="105" dirty="0">
                <a:latin typeface="Tahoma"/>
                <a:cs typeface="Tahoma"/>
              </a:rPr>
              <a:t>e</a:t>
            </a:r>
            <a:r>
              <a:rPr sz="2800" spc="-25" dirty="0">
                <a:latin typeface="Tahoma"/>
                <a:cs typeface="Tahoma"/>
              </a:rPr>
              <a:t>x</a:t>
            </a:r>
            <a:r>
              <a:rPr sz="2800" spc="245" dirty="0">
                <a:latin typeface="Tahoma"/>
                <a:cs typeface="Tahoma"/>
              </a:rPr>
              <a:t>p</a:t>
            </a:r>
            <a:r>
              <a:rPr sz="2800" spc="-75" dirty="0">
                <a:latin typeface="Tahoma"/>
                <a:cs typeface="Tahoma"/>
              </a:rPr>
              <a:t>r</a:t>
            </a:r>
            <a:r>
              <a:rPr sz="2800" spc="105" dirty="0">
                <a:latin typeface="Tahoma"/>
                <a:cs typeface="Tahoma"/>
              </a:rPr>
              <a:t>e</a:t>
            </a:r>
            <a:r>
              <a:rPr sz="2800" spc="-30" dirty="0">
                <a:latin typeface="Tahoma"/>
                <a:cs typeface="Tahoma"/>
              </a:rPr>
              <a:t>ss</a:t>
            </a:r>
            <a:r>
              <a:rPr sz="2800" spc="75" dirty="0">
                <a:latin typeface="Tahoma"/>
                <a:cs typeface="Tahoma"/>
              </a:rPr>
              <a:t>i</a:t>
            </a:r>
            <a:r>
              <a:rPr sz="2800" spc="200" dirty="0">
                <a:latin typeface="Tahoma"/>
                <a:cs typeface="Tahoma"/>
              </a:rPr>
              <a:t>o</a:t>
            </a:r>
            <a:r>
              <a:rPr sz="2800" spc="50" dirty="0">
                <a:latin typeface="Tahoma"/>
                <a:cs typeface="Tahoma"/>
              </a:rPr>
              <a:t>n  </a:t>
            </a:r>
            <a:r>
              <a:rPr sz="2800" spc="145" dirty="0">
                <a:latin typeface="Tahoma"/>
                <a:cs typeface="Tahoma"/>
              </a:rPr>
              <a:t>B</a:t>
            </a:r>
            <a:r>
              <a:rPr sz="2800" spc="70" dirty="0">
                <a:latin typeface="Tahoma"/>
                <a:cs typeface="Tahoma"/>
              </a:rPr>
              <a:t>l</a:t>
            </a:r>
            <a:r>
              <a:rPr sz="2800" spc="35" dirty="0">
                <a:latin typeface="Tahoma"/>
                <a:cs typeface="Tahoma"/>
              </a:rPr>
              <a:t>a</a:t>
            </a:r>
            <a:r>
              <a:rPr sz="2800" spc="90" dirty="0">
                <a:latin typeface="Tahoma"/>
                <a:cs typeface="Tahoma"/>
              </a:rPr>
              <a:t>n</a:t>
            </a:r>
            <a:r>
              <a:rPr sz="2800" spc="35" dirty="0">
                <a:latin typeface="Tahoma"/>
                <a:cs typeface="Tahoma"/>
              </a:rPr>
              <a:t>k</a:t>
            </a:r>
            <a:r>
              <a:rPr sz="2800" spc="-280" dirty="0">
                <a:latin typeface="Tahoma"/>
                <a:cs typeface="Tahoma"/>
              </a:rPr>
              <a:t> </a:t>
            </a:r>
            <a:r>
              <a:rPr sz="2800" spc="-120" dirty="0">
                <a:latin typeface="Tahoma"/>
                <a:cs typeface="Tahoma"/>
              </a:rPr>
              <a:t>-</a:t>
            </a:r>
            <a:r>
              <a:rPr sz="2800" dirty="0">
                <a:latin typeface="Tahoma"/>
                <a:cs typeface="Tahoma"/>
              </a:rPr>
              <a:t>	</a:t>
            </a:r>
            <a:r>
              <a:rPr sz="2800" spc="285" dirty="0">
                <a:latin typeface="Tahoma"/>
                <a:cs typeface="Tahoma"/>
              </a:rPr>
              <a:t>N</a:t>
            </a:r>
            <a:r>
              <a:rPr sz="2800" spc="195" dirty="0">
                <a:latin typeface="Tahoma"/>
                <a:cs typeface="Tahoma"/>
              </a:rPr>
              <a:t>o</a:t>
            </a:r>
            <a:r>
              <a:rPr sz="2800" spc="-150" dirty="0">
                <a:latin typeface="Tahoma"/>
                <a:cs typeface="Tahoma"/>
              </a:rPr>
              <a:t> </a:t>
            </a:r>
            <a:r>
              <a:rPr sz="2800" spc="105" dirty="0">
                <a:latin typeface="Tahoma"/>
                <a:cs typeface="Tahoma"/>
              </a:rPr>
              <a:t>e</a:t>
            </a:r>
            <a:r>
              <a:rPr sz="2800" spc="95" dirty="0">
                <a:latin typeface="Tahoma"/>
                <a:cs typeface="Tahoma"/>
              </a:rPr>
              <a:t>x</a:t>
            </a:r>
            <a:r>
              <a:rPr sz="2800" spc="130" dirty="0">
                <a:latin typeface="Tahoma"/>
                <a:cs typeface="Tahoma"/>
              </a:rPr>
              <a:t>p</a:t>
            </a:r>
            <a:r>
              <a:rPr sz="2800" spc="-80" dirty="0">
                <a:latin typeface="Tahoma"/>
                <a:cs typeface="Tahoma"/>
              </a:rPr>
              <a:t>r</a:t>
            </a:r>
            <a:r>
              <a:rPr sz="2800" spc="105" dirty="0">
                <a:latin typeface="Tahoma"/>
                <a:cs typeface="Tahoma"/>
              </a:rPr>
              <a:t>e</a:t>
            </a:r>
            <a:r>
              <a:rPr sz="2800" spc="-30" dirty="0">
                <a:latin typeface="Tahoma"/>
                <a:cs typeface="Tahoma"/>
              </a:rPr>
              <a:t>ss</a:t>
            </a:r>
            <a:r>
              <a:rPr sz="2800" spc="70" dirty="0">
                <a:latin typeface="Tahoma"/>
                <a:cs typeface="Tahoma"/>
              </a:rPr>
              <a:t>i</a:t>
            </a:r>
            <a:r>
              <a:rPr sz="2800" spc="204" dirty="0">
                <a:latin typeface="Tahoma"/>
                <a:cs typeface="Tahoma"/>
              </a:rPr>
              <a:t>o</a:t>
            </a:r>
            <a:r>
              <a:rPr sz="2800" spc="70" dirty="0">
                <a:latin typeface="Tahoma"/>
                <a:cs typeface="Tahoma"/>
              </a:rPr>
              <a:t>n</a:t>
            </a:r>
            <a:r>
              <a:rPr sz="2800" spc="-204" dirty="0">
                <a:latin typeface="Tahoma"/>
                <a:cs typeface="Tahoma"/>
              </a:rPr>
              <a:t> </a:t>
            </a:r>
            <a:r>
              <a:rPr sz="2800" spc="35" dirty="0">
                <a:latin typeface="Tahoma"/>
                <a:cs typeface="Tahoma"/>
              </a:rPr>
              <a:t>a</a:t>
            </a:r>
            <a:r>
              <a:rPr sz="2800" spc="-50" dirty="0">
                <a:latin typeface="Tahoma"/>
                <a:cs typeface="Tahoma"/>
              </a:rPr>
              <a:t>t</a:t>
            </a:r>
            <a:r>
              <a:rPr sz="2800" spc="-254" dirty="0">
                <a:latin typeface="Tahoma"/>
                <a:cs typeface="Tahoma"/>
              </a:rPr>
              <a:t> </a:t>
            </a:r>
            <a:r>
              <a:rPr sz="2800" spc="35" dirty="0">
                <a:latin typeface="Tahoma"/>
                <a:cs typeface="Tahoma"/>
              </a:rPr>
              <a:t>a</a:t>
            </a:r>
            <a:r>
              <a:rPr sz="2800" spc="70" dirty="0">
                <a:latin typeface="Tahoma"/>
                <a:cs typeface="Tahoma"/>
              </a:rPr>
              <a:t>ll</a:t>
            </a:r>
            <a:r>
              <a:rPr sz="2800" spc="-120" dirty="0">
                <a:solidFill>
                  <a:srgbClr val="FFFFFF"/>
                </a:solidFill>
                <a:latin typeface="Tahoma"/>
                <a:cs typeface="Tahoma"/>
              </a:rPr>
              <a:t>.</a:t>
            </a:r>
            <a:endParaRPr sz="2800" dirty="0">
              <a:latin typeface="Tahoma"/>
              <a:cs typeface="Tahoma"/>
            </a:endParaRPr>
          </a:p>
        </p:txBody>
      </p:sp>
      <p:sp>
        <p:nvSpPr>
          <p:cNvPr id="6" name="object 6"/>
          <p:cNvSpPr/>
          <p:nvPr/>
        </p:nvSpPr>
        <p:spPr>
          <a:xfrm>
            <a:off x="0" y="6402401"/>
            <a:ext cx="12189460" cy="457834"/>
          </a:xfrm>
          <a:custGeom>
            <a:avLst/>
            <a:gdLst/>
            <a:ahLst/>
            <a:cxnLst/>
            <a:rect l="l" t="t" r="r" b="b"/>
            <a:pathLst>
              <a:path w="12189460" h="457834">
                <a:moveTo>
                  <a:pt x="12188952" y="0"/>
                </a:moveTo>
                <a:lnTo>
                  <a:pt x="0" y="0"/>
                </a:lnTo>
                <a:lnTo>
                  <a:pt x="0" y="457314"/>
                </a:lnTo>
                <a:lnTo>
                  <a:pt x="12188952" y="457314"/>
                </a:lnTo>
                <a:lnTo>
                  <a:pt x="12188952" y="0"/>
                </a:lnTo>
                <a:close/>
              </a:path>
            </a:pathLst>
          </a:custGeom>
          <a:solidFill>
            <a:srgbClr val="252525">
              <a:alpha val="94900"/>
            </a:srgbClr>
          </a:solidFill>
        </p:spPr>
        <p:txBody>
          <a:bodyPr wrap="square" lIns="0" tIns="0" rIns="0" bIns="0" rtlCol="0"/>
          <a:lstStyle/>
          <a:p>
            <a:endParaRPr/>
          </a:p>
        </p:txBody>
      </p:sp>
      <p:pic>
        <p:nvPicPr>
          <p:cNvPr id="7" name="Picture 2" descr="ABESEC OLA">
            <a:extLst>
              <a:ext uri="{FF2B5EF4-FFF2-40B4-BE49-F238E27FC236}">
                <a16:creationId xmlns:a16="http://schemas.microsoft.com/office/drawing/2014/main" id="{B6B6A9BE-A4FF-4600-EE45-DF71491F8D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89460" cy="6859905"/>
            <a:chOff x="0" y="0"/>
            <a:chExt cx="12189460" cy="6859905"/>
          </a:xfrm>
        </p:grpSpPr>
        <p:pic>
          <p:nvPicPr>
            <p:cNvPr id="3" name="object 3"/>
            <p:cNvPicPr/>
            <p:nvPr/>
          </p:nvPicPr>
          <p:blipFill>
            <a:blip r:embed="rId2" cstate="print"/>
            <a:stretch>
              <a:fillRect/>
            </a:stretch>
          </p:blipFill>
          <p:spPr>
            <a:xfrm>
              <a:off x="0" y="62"/>
              <a:ext cx="12188951" cy="6857936"/>
            </a:xfrm>
            <a:prstGeom prst="rect">
              <a:avLst/>
            </a:prstGeom>
          </p:spPr>
        </p:pic>
        <p:pic>
          <p:nvPicPr>
            <p:cNvPr id="4" name="object 4"/>
            <p:cNvPicPr/>
            <p:nvPr/>
          </p:nvPicPr>
          <p:blipFill>
            <a:blip r:embed="rId3" cstate="print"/>
            <a:stretch>
              <a:fillRect/>
            </a:stretch>
          </p:blipFill>
          <p:spPr>
            <a:xfrm>
              <a:off x="0" y="0"/>
              <a:ext cx="7534656" cy="6859778"/>
            </a:xfrm>
            <a:prstGeom prst="rect">
              <a:avLst/>
            </a:prstGeom>
          </p:spPr>
        </p:pic>
      </p:grpSp>
      <p:sp>
        <p:nvSpPr>
          <p:cNvPr id="5" name="object 5"/>
          <p:cNvSpPr txBox="1">
            <a:spLocks noGrp="1"/>
          </p:cNvSpPr>
          <p:nvPr>
            <p:ph type="title"/>
          </p:nvPr>
        </p:nvSpPr>
        <p:spPr>
          <a:xfrm>
            <a:off x="372605" y="507250"/>
            <a:ext cx="3408285" cy="937894"/>
          </a:xfrm>
          <a:prstGeom prst="rect">
            <a:avLst/>
          </a:prstGeom>
        </p:spPr>
        <p:txBody>
          <a:bodyPr vert="horz" wrap="square" lIns="0" tIns="17145" rIns="0" bIns="0" rtlCol="0">
            <a:spAutoFit/>
          </a:bodyPr>
          <a:lstStyle/>
          <a:p>
            <a:pPr marL="12700">
              <a:lnSpc>
                <a:spcPct val="100000"/>
              </a:lnSpc>
              <a:spcBef>
                <a:spcPts val="135"/>
              </a:spcBef>
            </a:pPr>
            <a:r>
              <a:rPr sz="5950" spc="65" dirty="0">
                <a:solidFill>
                  <a:srgbClr val="FFFFFF"/>
                </a:solidFill>
              </a:rPr>
              <a:t>Eyes</a:t>
            </a:r>
            <a:endParaRPr sz="5950" dirty="0"/>
          </a:p>
        </p:txBody>
      </p:sp>
      <p:sp>
        <p:nvSpPr>
          <p:cNvPr id="6" name="object 6"/>
          <p:cNvSpPr txBox="1"/>
          <p:nvPr/>
        </p:nvSpPr>
        <p:spPr>
          <a:xfrm>
            <a:off x="475716" y="2226691"/>
            <a:ext cx="10555605" cy="2468880"/>
          </a:xfrm>
          <a:prstGeom prst="rect">
            <a:avLst/>
          </a:prstGeom>
        </p:spPr>
        <p:txBody>
          <a:bodyPr vert="horz" wrap="square" lIns="0" tIns="1270" rIns="0" bIns="0" rtlCol="0">
            <a:spAutoFit/>
          </a:bodyPr>
          <a:lstStyle/>
          <a:p>
            <a:pPr marL="12700" marR="5080">
              <a:lnSpc>
                <a:spcPct val="103000"/>
              </a:lnSpc>
              <a:spcBef>
                <a:spcPts val="10"/>
              </a:spcBef>
            </a:pPr>
            <a:r>
              <a:rPr sz="3150" spc="114" dirty="0">
                <a:solidFill>
                  <a:srgbClr val="FFFFFF"/>
                </a:solidFill>
                <a:latin typeface="Tahoma"/>
                <a:cs typeface="Tahoma"/>
              </a:rPr>
              <a:t>Apart</a:t>
            </a:r>
            <a:r>
              <a:rPr sz="3150" spc="-114" dirty="0">
                <a:solidFill>
                  <a:srgbClr val="FFFFFF"/>
                </a:solidFill>
                <a:latin typeface="Tahoma"/>
                <a:cs typeface="Tahoma"/>
              </a:rPr>
              <a:t> </a:t>
            </a:r>
            <a:r>
              <a:rPr sz="3150" spc="65" dirty="0">
                <a:solidFill>
                  <a:srgbClr val="FFFFFF"/>
                </a:solidFill>
                <a:latin typeface="Tahoma"/>
                <a:cs typeface="Tahoma"/>
              </a:rPr>
              <a:t>from</a:t>
            </a:r>
            <a:r>
              <a:rPr sz="3150" spc="-110" dirty="0">
                <a:solidFill>
                  <a:srgbClr val="FFFFFF"/>
                </a:solidFill>
                <a:latin typeface="Tahoma"/>
                <a:cs typeface="Tahoma"/>
              </a:rPr>
              <a:t> </a:t>
            </a:r>
            <a:r>
              <a:rPr sz="3150" spc="110" dirty="0">
                <a:solidFill>
                  <a:srgbClr val="FFFFFF"/>
                </a:solidFill>
                <a:latin typeface="Tahoma"/>
                <a:cs typeface="Tahoma"/>
              </a:rPr>
              <a:t>focusing</a:t>
            </a:r>
            <a:r>
              <a:rPr sz="3150" spc="-185" dirty="0">
                <a:solidFill>
                  <a:srgbClr val="FFFFFF"/>
                </a:solidFill>
                <a:latin typeface="Tahoma"/>
                <a:cs typeface="Tahoma"/>
              </a:rPr>
              <a:t> </a:t>
            </a:r>
            <a:r>
              <a:rPr sz="3150" spc="155" dirty="0">
                <a:solidFill>
                  <a:srgbClr val="FFFFFF"/>
                </a:solidFill>
                <a:latin typeface="Tahoma"/>
                <a:cs typeface="Tahoma"/>
              </a:rPr>
              <a:t>on</a:t>
            </a:r>
            <a:r>
              <a:rPr sz="3150" spc="-155" dirty="0">
                <a:solidFill>
                  <a:srgbClr val="FFFFFF"/>
                </a:solidFill>
                <a:latin typeface="Tahoma"/>
                <a:cs typeface="Tahoma"/>
              </a:rPr>
              <a:t> </a:t>
            </a:r>
            <a:r>
              <a:rPr sz="3150" spc="30" dirty="0">
                <a:solidFill>
                  <a:srgbClr val="FFFFFF"/>
                </a:solidFill>
                <a:latin typeface="Tahoma"/>
                <a:cs typeface="Tahoma"/>
              </a:rPr>
              <a:t>face,</a:t>
            </a:r>
            <a:r>
              <a:rPr sz="3150" spc="-225" dirty="0">
                <a:solidFill>
                  <a:srgbClr val="FFFFFF"/>
                </a:solidFill>
                <a:latin typeface="Tahoma"/>
                <a:cs typeface="Tahoma"/>
              </a:rPr>
              <a:t> </a:t>
            </a:r>
            <a:r>
              <a:rPr sz="3150" spc="190" dirty="0">
                <a:solidFill>
                  <a:srgbClr val="FFFFFF"/>
                </a:solidFill>
                <a:latin typeface="Tahoma"/>
                <a:cs typeface="Tahoma"/>
              </a:rPr>
              <a:t>people</a:t>
            </a:r>
            <a:r>
              <a:rPr sz="3150" spc="-65" dirty="0">
                <a:solidFill>
                  <a:srgbClr val="FFFFFF"/>
                </a:solidFill>
                <a:latin typeface="Tahoma"/>
                <a:cs typeface="Tahoma"/>
              </a:rPr>
              <a:t> </a:t>
            </a:r>
            <a:r>
              <a:rPr sz="3150" spc="80" dirty="0">
                <a:solidFill>
                  <a:srgbClr val="FFFFFF"/>
                </a:solidFill>
                <a:latin typeface="Tahoma"/>
                <a:cs typeface="Tahoma"/>
              </a:rPr>
              <a:t>in</a:t>
            </a:r>
            <a:r>
              <a:rPr sz="3150" spc="-165" dirty="0">
                <a:solidFill>
                  <a:srgbClr val="FFFFFF"/>
                </a:solidFill>
                <a:latin typeface="Tahoma"/>
                <a:cs typeface="Tahoma"/>
              </a:rPr>
              <a:t> </a:t>
            </a:r>
            <a:r>
              <a:rPr sz="3150" spc="75" dirty="0">
                <a:solidFill>
                  <a:srgbClr val="FFFFFF"/>
                </a:solidFill>
                <a:latin typeface="Tahoma"/>
                <a:cs typeface="Tahoma"/>
              </a:rPr>
              <a:t>an</a:t>
            </a:r>
            <a:r>
              <a:rPr sz="3150" spc="-165" dirty="0">
                <a:solidFill>
                  <a:srgbClr val="FFFFFF"/>
                </a:solidFill>
                <a:latin typeface="Tahoma"/>
                <a:cs typeface="Tahoma"/>
              </a:rPr>
              <a:t> </a:t>
            </a:r>
            <a:r>
              <a:rPr sz="3150" spc="70" dirty="0">
                <a:solidFill>
                  <a:srgbClr val="FFFFFF"/>
                </a:solidFill>
                <a:latin typeface="Tahoma"/>
                <a:cs typeface="Tahoma"/>
              </a:rPr>
              <a:t>interaction</a:t>
            </a:r>
            <a:r>
              <a:rPr sz="3150" spc="-95" dirty="0">
                <a:solidFill>
                  <a:srgbClr val="FFFFFF"/>
                </a:solidFill>
                <a:latin typeface="Tahoma"/>
                <a:cs typeface="Tahoma"/>
              </a:rPr>
              <a:t> </a:t>
            </a:r>
            <a:r>
              <a:rPr sz="3150" spc="105" dirty="0">
                <a:solidFill>
                  <a:srgbClr val="FFFFFF"/>
                </a:solidFill>
                <a:latin typeface="Tahoma"/>
                <a:cs typeface="Tahoma"/>
              </a:rPr>
              <a:t>pay </a:t>
            </a:r>
            <a:r>
              <a:rPr sz="3150" spc="-969" dirty="0">
                <a:solidFill>
                  <a:srgbClr val="FFFFFF"/>
                </a:solidFill>
                <a:latin typeface="Tahoma"/>
                <a:cs typeface="Tahoma"/>
              </a:rPr>
              <a:t> </a:t>
            </a:r>
            <a:r>
              <a:rPr sz="3150" spc="55" dirty="0">
                <a:solidFill>
                  <a:srgbClr val="FFFFFF"/>
                </a:solidFill>
                <a:latin typeface="Tahoma"/>
                <a:cs typeface="Tahoma"/>
              </a:rPr>
              <a:t>attention</a:t>
            </a:r>
            <a:r>
              <a:rPr sz="3150" spc="-170" dirty="0">
                <a:solidFill>
                  <a:srgbClr val="FFFFFF"/>
                </a:solidFill>
                <a:latin typeface="Tahoma"/>
                <a:cs typeface="Tahoma"/>
              </a:rPr>
              <a:t> </a:t>
            </a:r>
            <a:r>
              <a:rPr sz="3150" spc="85" dirty="0">
                <a:solidFill>
                  <a:srgbClr val="FFFFFF"/>
                </a:solidFill>
                <a:latin typeface="Tahoma"/>
                <a:cs typeface="Tahoma"/>
              </a:rPr>
              <a:t>to</a:t>
            </a:r>
            <a:r>
              <a:rPr sz="3150" spc="-114" dirty="0">
                <a:solidFill>
                  <a:srgbClr val="FFFFFF"/>
                </a:solidFill>
                <a:latin typeface="Tahoma"/>
                <a:cs typeface="Tahoma"/>
              </a:rPr>
              <a:t> </a:t>
            </a:r>
            <a:r>
              <a:rPr sz="3150" spc="55" dirty="0">
                <a:solidFill>
                  <a:srgbClr val="FFFFFF"/>
                </a:solidFill>
                <a:latin typeface="Tahoma"/>
                <a:cs typeface="Tahoma"/>
              </a:rPr>
              <a:t>eyes</a:t>
            </a:r>
            <a:r>
              <a:rPr sz="3150" spc="-90" dirty="0">
                <a:solidFill>
                  <a:srgbClr val="FFFFFF"/>
                </a:solidFill>
                <a:latin typeface="Tahoma"/>
                <a:cs typeface="Tahoma"/>
              </a:rPr>
              <a:t> </a:t>
            </a:r>
            <a:r>
              <a:rPr sz="3150" spc="80" dirty="0">
                <a:solidFill>
                  <a:srgbClr val="FFFFFF"/>
                </a:solidFill>
                <a:latin typeface="Tahoma"/>
                <a:cs typeface="Tahoma"/>
              </a:rPr>
              <a:t>of</a:t>
            </a:r>
            <a:r>
              <a:rPr sz="3150" spc="-120" dirty="0">
                <a:solidFill>
                  <a:srgbClr val="FFFFFF"/>
                </a:solidFill>
                <a:latin typeface="Tahoma"/>
                <a:cs typeface="Tahoma"/>
              </a:rPr>
              <a:t> </a:t>
            </a:r>
            <a:r>
              <a:rPr sz="3150" spc="75" dirty="0">
                <a:solidFill>
                  <a:srgbClr val="FFFFFF"/>
                </a:solidFill>
                <a:latin typeface="Tahoma"/>
                <a:cs typeface="Tahoma"/>
              </a:rPr>
              <a:t>the</a:t>
            </a:r>
            <a:r>
              <a:rPr sz="3150" spc="-135" dirty="0">
                <a:solidFill>
                  <a:srgbClr val="FFFFFF"/>
                </a:solidFill>
                <a:latin typeface="Tahoma"/>
                <a:cs typeface="Tahoma"/>
              </a:rPr>
              <a:t> </a:t>
            </a:r>
            <a:r>
              <a:rPr sz="3150" spc="90" dirty="0">
                <a:solidFill>
                  <a:srgbClr val="FFFFFF"/>
                </a:solidFill>
                <a:latin typeface="Tahoma"/>
                <a:cs typeface="Tahoma"/>
              </a:rPr>
              <a:t>other</a:t>
            </a:r>
            <a:r>
              <a:rPr sz="3150" spc="-185" dirty="0">
                <a:solidFill>
                  <a:srgbClr val="FFFFFF"/>
                </a:solidFill>
                <a:latin typeface="Tahoma"/>
                <a:cs typeface="Tahoma"/>
              </a:rPr>
              <a:t> </a:t>
            </a:r>
            <a:r>
              <a:rPr sz="3150" spc="130" dirty="0">
                <a:solidFill>
                  <a:srgbClr val="FFFFFF"/>
                </a:solidFill>
                <a:latin typeface="Tahoma"/>
                <a:cs typeface="Tahoma"/>
              </a:rPr>
              <a:t>person</a:t>
            </a:r>
            <a:endParaRPr sz="3150" dirty="0">
              <a:latin typeface="Tahoma"/>
              <a:cs typeface="Tahoma"/>
            </a:endParaRPr>
          </a:p>
          <a:p>
            <a:pPr>
              <a:lnSpc>
                <a:spcPct val="100000"/>
              </a:lnSpc>
              <a:spcBef>
                <a:spcPts val="5"/>
              </a:spcBef>
            </a:pPr>
            <a:endParaRPr sz="3100" dirty="0">
              <a:latin typeface="Tahoma"/>
              <a:cs typeface="Tahoma"/>
            </a:endParaRPr>
          </a:p>
          <a:p>
            <a:pPr marL="12700" marR="455930">
              <a:lnSpc>
                <a:spcPct val="103000"/>
              </a:lnSpc>
              <a:spcBef>
                <a:spcPts val="5"/>
              </a:spcBef>
            </a:pPr>
            <a:r>
              <a:rPr sz="3150" spc="45" dirty="0">
                <a:solidFill>
                  <a:srgbClr val="FFFFFF"/>
                </a:solidFill>
                <a:latin typeface="Tahoma"/>
                <a:cs typeface="Tahoma"/>
              </a:rPr>
              <a:t>Like</a:t>
            </a:r>
            <a:r>
              <a:rPr sz="3150" spc="-65" dirty="0">
                <a:solidFill>
                  <a:srgbClr val="FFFFFF"/>
                </a:solidFill>
                <a:latin typeface="Tahoma"/>
                <a:cs typeface="Tahoma"/>
              </a:rPr>
              <a:t> </a:t>
            </a:r>
            <a:r>
              <a:rPr sz="3150" spc="30" dirty="0">
                <a:solidFill>
                  <a:srgbClr val="FFFFFF"/>
                </a:solidFill>
                <a:latin typeface="Tahoma"/>
                <a:cs typeface="Tahoma"/>
              </a:rPr>
              <a:t>face,</a:t>
            </a:r>
            <a:r>
              <a:rPr sz="3150" spc="-225" dirty="0">
                <a:solidFill>
                  <a:srgbClr val="FFFFFF"/>
                </a:solidFill>
                <a:latin typeface="Tahoma"/>
                <a:cs typeface="Tahoma"/>
              </a:rPr>
              <a:t> </a:t>
            </a:r>
            <a:r>
              <a:rPr sz="3150" spc="55" dirty="0">
                <a:solidFill>
                  <a:srgbClr val="FFFFFF"/>
                </a:solidFill>
                <a:latin typeface="Tahoma"/>
                <a:cs typeface="Tahoma"/>
              </a:rPr>
              <a:t>eyes</a:t>
            </a:r>
            <a:r>
              <a:rPr sz="3150" spc="-20" dirty="0">
                <a:solidFill>
                  <a:srgbClr val="FFFFFF"/>
                </a:solidFill>
                <a:latin typeface="Tahoma"/>
                <a:cs typeface="Tahoma"/>
              </a:rPr>
              <a:t> </a:t>
            </a:r>
            <a:r>
              <a:rPr sz="3150" spc="55" dirty="0">
                <a:solidFill>
                  <a:srgbClr val="FFFFFF"/>
                </a:solidFill>
                <a:latin typeface="Tahoma"/>
                <a:cs typeface="Tahoma"/>
              </a:rPr>
              <a:t>are</a:t>
            </a:r>
            <a:r>
              <a:rPr sz="3150" spc="-204" dirty="0">
                <a:solidFill>
                  <a:srgbClr val="FFFFFF"/>
                </a:solidFill>
                <a:latin typeface="Tahoma"/>
                <a:cs typeface="Tahoma"/>
              </a:rPr>
              <a:t> </a:t>
            </a:r>
            <a:r>
              <a:rPr sz="3150" spc="105" dirty="0">
                <a:solidFill>
                  <a:srgbClr val="FFFFFF"/>
                </a:solidFill>
                <a:latin typeface="Tahoma"/>
                <a:cs typeface="Tahoma"/>
              </a:rPr>
              <a:t>highly</a:t>
            </a:r>
            <a:r>
              <a:rPr sz="3150" spc="-160" dirty="0">
                <a:solidFill>
                  <a:srgbClr val="FFFFFF"/>
                </a:solidFill>
                <a:latin typeface="Tahoma"/>
                <a:cs typeface="Tahoma"/>
              </a:rPr>
              <a:t> </a:t>
            </a:r>
            <a:r>
              <a:rPr sz="3150" spc="65" dirty="0">
                <a:solidFill>
                  <a:srgbClr val="FFFFFF"/>
                </a:solidFill>
                <a:latin typeface="Tahoma"/>
                <a:cs typeface="Tahoma"/>
              </a:rPr>
              <a:t>expressive</a:t>
            </a:r>
            <a:r>
              <a:rPr sz="3150" spc="-65" dirty="0">
                <a:solidFill>
                  <a:srgbClr val="FFFFFF"/>
                </a:solidFill>
                <a:latin typeface="Tahoma"/>
                <a:cs typeface="Tahoma"/>
              </a:rPr>
              <a:t> </a:t>
            </a:r>
            <a:r>
              <a:rPr sz="3150" spc="150" dirty="0">
                <a:solidFill>
                  <a:srgbClr val="FFFFFF"/>
                </a:solidFill>
                <a:latin typeface="Tahoma"/>
                <a:cs typeface="Tahoma"/>
              </a:rPr>
              <a:t>and</a:t>
            </a:r>
            <a:r>
              <a:rPr sz="3150" spc="-195" dirty="0">
                <a:solidFill>
                  <a:srgbClr val="FFFFFF"/>
                </a:solidFill>
                <a:latin typeface="Tahoma"/>
                <a:cs typeface="Tahoma"/>
              </a:rPr>
              <a:t> </a:t>
            </a:r>
            <a:r>
              <a:rPr sz="3150" spc="140" dirty="0">
                <a:solidFill>
                  <a:srgbClr val="FFFFFF"/>
                </a:solidFill>
                <a:latin typeface="Tahoma"/>
                <a:cs typeface="Tahoma"/>
              </a:rPr>
              <a:t>send</a:t>
            </a:r>
            <a:r>
              <a:rPr sz="3150" spc="-130" dirty="0">
                <a:solidFill>
                  <a:srgbClr val="FFFFFF"/>
                </a:solidFill>
                <a:latin typeface="Tahoma"/>
                <a:cs typeface="Tahoma"/>
              </a:rPr>
              <a:t> </a:t>
            </a:r>
            <a:r>
              <a:rPr sz="3150" spc="110" dirty="0">
                <a:solidFill>
                  <a:srgbClr val="FFFFFF"/>
                </a:solidFill>
                <a:latin typeface="Tahoma"/>
                <a:cs typeface="Tahoma"/>
              </a:rPr>
              <a:t>multiple </a:t>
            </a:r>
            <a:r>
              <a:rPr sz="3150" spc="-969" dirty="0">
                <a:solidFill>
                  <a:srgbClr val="FFFFFF"/>
                </a:solidFill>
                <a:latin typeface="Tahoma"/>
                <a:cs typeface="Tahoma"/>
              </a:rPr>
              <a:t> </a:t>
            </a:r>
            <a:r>
              <a:rPr sz="3150" spc="105" dirty="0">
                <a:solidFill>
                  <a:srgbClr val="FFFFFF"/>
                </a:solidFill>
                <a:latin typeface="Tahoma"/>
                <a:cs typeface="Tahoma"/>
              </a:rPr>
              <a:t>me</a:t>
            </a:r>
            <a:r>
              <a:rPr sz="3150" strike="sngStrike" spc="105" dirty="0">
                <a:solidFill>
                  <a:srgbClr val="FFFFFF"/>
                </a:solidFill>
                <a:latin typeface="Tahoma"/>
                <a:cs typeface="Tahoma"/>
              </a:rPr>
              <a:t>ssages</a:t>
            </a:r>
            <a:r>
              <a:rPr sz="3150" strike="sngStrike" spc="-165" dirty="0">
                <a:solidFill>
                  <a:srgbClr val="FFFFFF"/>
                </a:solidFill>
                <a:latin typeface="Tahoma"/>
                <a:cs typeface="Tahoma"/>
              </a:rPr>
              <a:t> </a:t>
            </a:r>
            <a:r>
              <a:rPr sz="3150" strike="sngStrike" spc="140" dirty="0">
                <a:solidFill>
                  <a:srgbClr val="FFFFFF"/>
                </a:solidFill>
                <a:latin typeface="Tahoma"/>
                <a:cs typeface="Tahoma"/>
              </a:rPr>
              <a:t>during</a:t>
            </a:r>
            <a:r>
              <a:rPr sz="3150" strike="sngStrike" spc="-114" dirty="0">
                <a:solidFill>
                  <a:srgbClr val="FFFFFF"/>
                </a:solidFill>
                <a:latin typeface="Tahoma"/>
                <a:cs typeface="Tahoma"/>
              </a:rPr>
              <a:t> </a:t>
            </a:r>
            <a:r>
              <a:rPr sz="3150" strike="sngStrike" spc="114" dirty="0">
                <a:solidFill>
                  <a:srgbClr val="FFFFFF"/>
                </a:solidFill>
                <a:latin typeface="Tahoma"/>
                <a:cs typeface="Tahoma"/>
              </a:rPr>
              <a:t>co</a:t>
            </a:r>
            <a:r>
              <a:rPr sz="3150" strike="noStrike" spc="114" dirty="0">
                <a:solidFill>
                  <a:srgbClr val="FFFFFF"/>
                </a:solidFill>
                <a:latin typeface="Tahoma"/>
                <a:cs typeface="Tahoma"/>
              </a:rPr>
              <a:t>mmunication</a:t>
            </a:r>
            <a:endParaRPr sz="3150" dirty="0">
              <a:latin typeface="Tahoma"/>
              <a:cs typeface="Tahoma"/>
            </a:endParaRPr>
          </a:p>
        </p:txBody>
      </p:sp>
      <p:pic>
        <p:nvPicPr>
          <p:cNvPr id="7" name="Picture 2" descr="ABESEC OLA">
            <a:extLst>
              <a:ext uri="{FF2B5EF4-FFF2-40B4-BE49-F238E27FC236}">
                <a16:creationId xmlns:a16="http://schemas.microsoft.com/office/drawing/2014/main" id="{463161D7-1E75-F412-6D29-90790581C5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402401"/>
            <a:ext cx="12189460" cy="457834"/>
          </a:xfrm>
          <a:custGeom>
            <a:avLst/>
            <a:gdLst/>
            <a:ahLst/>
            <a:cxnLst/>
            <a:rect l="l" t="t" r="r" b="b"/>
            <a:pathLst>
              <a:path w="12189460" h="457834">
                <a:moveTo>
                  <a:pt x="12188952" y="0"/>
                </a:moveTo>
                <a:lnTo>
                  <a:pt x="0" y="0"/>
                </a:lnTo>
                <a:lnTo>
                  <a:pt x="0" y="457314"/>
                </a:lnTo>
                <a:lnTo>
                  <a:pt x="12188952" y="457314"/>
                </a:lnTo>
                <a:lnTo>
                  <a:pt x="12188952" y="0"/>
                </a:lnTo>
                <a:close/>
              </a:path>
            </a:pathLst>
          </a:custGeom>
          <a:solidFill>
            <a:srgbClr val="252525"/>
          </a:solidFill>
        </p:spPr>
        <p:txBody>
          <a:bodyPr wrap="square" lIns="0" tIns="0" rIns="0" bIns="0" rtlCol="0"/>
          <a:lstStyle/>
          <a:p>
            <a:endParaRPr/>
          </a:p>
        </p:txBody>
      </p:sp>
      <p:grpSp>
        <p:nvGrpSpPr>
          <p:cNvPr id="3" name="object 3"/>
          <p:cNvGrpSpPr/>
          <p:nvPr/>
        </p:nvGrpSpPr>
        <p:grpSpPr>
          <a:xfrm>
            <a:off x="0" y="1792653"/>
            <a:ext cx="12179935" cy="5012690"/>
            <a:chOff x="0" y="1792653"/>
            <a:chExt cx="12179935" cy="5012690"/>
          </a:xfrm>
        </p:grpSpPr>
        <p:sp>
          <p:nvSpPr>
            <p:cNvPr id="4" name="object 4"/>
            <p:cNvSpPr/>
            <p:nvPr/>
          </p:nvSpPr>
          <p:spPr>
            <a:xfrm>
              <a:off x="1193291" y="1897887"/>
              <a:ext cx="9964420" cy="0"/>
            </a:xfrm>
            <a:custGeom>
              <a:avLst/>
              <a:gdLst/>
              <a:ahLst/>
              <a:cxnLst/>
              <a:rect l="l" t="t" r="r" b="b"/>
              <a:pathLst>
                <a:path w="9964420">
                  <a:moveTo>
                    <a:pt x="0" y="0"/>
                  </a:moveTo>
                  <a:lnTo>
                    <a:pt x="9964419" y="0"/>
                  </a:lnTo>
                </a:path>
              </a:pathLst>
            </a:custGeom>
            <a:ln w="12700">
              <a:solidFill>
                <a:srgbClr val="40404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0" y="1792653"/>
              <a:ext cx="12179808" cy="5012182"/>
            </a:xfrm>
            <a:prstGeom prst="rect">
              <a:avLst/>
            </a:prstGeom>
          </p:spPr>
        </p:pic>
      </p:grpSp>
      <p:sp>
        <p:nvSpPr>
          <p:cNvPr id="6" name="object 6"/>
          <p:cNvSpPr txBox="1">
            <a:spLocks noGrp="1"/>
          </p:cNvSpPr>
          <p:nvPr>
            <p:ph type="title"/>
          </p:nvPr>
        </p:nvSpPr>
        <p:spPr>
          <a:xfrm>
            <a:off x="1176655" y="289940"/>
            <a:ext cx="9758045" cy="1390015"/>
          </a:xfrm>
          <a:prstGeom prst="rect">
            <a:avLst/>
          </a:prstGeom>
        </p:spPr>
        <p:txBody>
          <a:bodyPr vert="horz" wrap="square" lIns="0" tIns="87630" rIns="0" bIns="0" rtlCol="0">
            <a:spAutoFit/>
          </a:bodyPr>
          <a:lstStyle/>
          <a:p>
            <a:pPr marL="12700" marR="5080">
              <a:lnSpc>
                <a:spcPts val="5120"/>
              </a:lnSpc>
              <a:spcBef>
                <a:spcPts val="690"/>
              </a:spcBef>
            </a:pPr>
            <a:r>
              <a:rPr spc="300" dirty="0"/>
              <a:t>D</a:t>
            </a:r>
            <a:r>
              <a:rPr spc="325" dirty="0"/>
              <a:t>o</a:t>
            </a:r>
            <a:r>
              <a:rPr spc="-280" dirty="0"/>
              <a:t> </a:t>
            </a:r>
            <a:r>
              <a:rPr spc="140" dirty="0"/>
              <a:t>e</a:t>
            </a:r>
            <a:r>
              <a:rPr spc="-65" dirty="0"/>
              <a:t>a</a:t>
            </a:r>
            <a:r>
              <a:rPr spc="80" dirty="0"/>
              <a:t>c</a:t>
            </a:r>
            <a:r>
              <a:rPr spc="120" dirty="0"/>
              <a:t>h</a:t>
            </a:r>
            <a:r>
              <a:rPr spc="-285" dirty="0"/>
              <a:t> </a:t>
            </a:r>
            <a:r>
              <a:rPr spc="-135" dirty="0"/>
              <a:t>s</a:t>
            </a:r>
            <a:r>
              <a:rPr spc="140" dirty="0"/>
              <a:t>e</a:t>
            </a:r>
            <a:r>
              <a:rPr spc="-90" dirty="0"/>
              <a:t>t</a:t>
            </a:r>
            <a:r>
              <a:rPr spc="-335" dirty="0"/>
              <a:t> </a:t>
            </a:r>
            <a:r>
              <a:rPr spc="280" dirty="0"/>
              <a:t>o</a:t>
            </a:r>
            <a:r>
              <a:rPr spc="-120" dirty="0"/>
              <a:t>f</a:t>
            </a:r>
            <a:r>
              <a:rPr spc="-235" dirty="0"/>
              <a:t> </a:t>
            </a:r>
            <a:r>
              <a:rPr spc="140" dirty="0"/>
              <a:t>e</a:t>
            </a:r>
            <a:r>
              <a:rPr spc="-155" dirty="0"/>
              <a:t>y</a:t>
            </a:r>
            <a:r>
              <a:rPr spc="140" dirty="0"/>
              <a:t>e</a:t>
            </a:r>
            <a:r>
              <a:rPr spc="-40" dirty="0"/>
              <a:t>s</a:t>
            </a:r>
            <a:r>
              <a:rPr spc="-330" dirty="0"/>
              <a:t> </a:t>
            </a:r>
            <a:r>
              <a:rPr spc="-190" dirty="0"/>
              <a:t>t</a:t>
            </a:r>
            <a:r>
              <a:rPr spc="140" dirty="0"/>
              <a:t>e</a:t>
            </a:r>
            <a:r>
              <a:rPr spc="15" dirty="0"/>
              <a:t>l</a:t>
            </a:r>
            <a:r>
              <a:rPr spc="80" dirty="0"/>
              <a:t>l</a:t>
            </a:r>
            <a:r>
              <a:rPr spc="-300" dirty="0"/>
              <a:t> </a:t>
            </a:r>
            <a:r>
              <a:rPr spc="-155" dirty="0"/>
              <a:t>y</a:t>
            </a:r>
            <a:r>
              <a:rPr spc="280" dirty="0"/>
              <a:t>o</a:t>
            </a:r>
            <a:r>
              <a:rPr spc="114" dirty="0"/>
              <a:t>u</a:t>
            </a:r>
            <a:r>
              <a:rPr spc="-345" dirty="0"/>
              <a:t> </a:t>
            </a:r>
            <a:r>
              <a:rPr spc="-190" dirty="0"/>
              <a:t>t</a:t>
            </a:r>
            <a:r>
              <a:rPr spc="70" dirty="0"/>
              <a:t>h</a:t>
            </a:r>
            <a:r>
              <a:rPr spc="204" dirty="0"/>
              <a:t>e</a:t>
            </a:r>
            <a:r>
              <a:rPr spc="-365" dirty="0"/>
              <a:t> </a:t>
            </a:r>
            <a:r>
              <a:rPr spc="-135" dirty="0"/>
              <a:t>s</a:t>
            </a:r>
            <a:r>
              <a:rPr spc="-65" dirty="0"/>
              <a:t>a</a:t>
            </a:r>
            <a:r>
              <a:rPr spc="195" dirty="0"/>
              <a:t>m</a:t>
            </a:r>
            <a:r>
              <a:rPr spc="150" dirty="0"/>
              <a:t>e  </a:t>
            </a:r>
            <a:r>
              <a:rPr spc="-45" dirty="0"/>
              <a:t>story?</a:t>
            </a:r>
          </a:p>
        </p:txBody>
      </p:sp>
      <p:pic>
        <p:nvPicPr>
          <p:cNvPr id="7" name="Picture 2" descr="ABESEC OLA">
            <a:extLst>
              <a:ext uri="{FF2B5EF4-FFF2-40B4-BE49-F238E27FC236}">
                <a16:creationId xmlns:a16="http://schemas.microsoft.com/office/drawing/2014/main" id="{4F63AE20-6B77-F53E-4EFC-CBBE9EB3C2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89460" cy="6859905"/>
          </a:xfrm>
          <a:custGeom>
            <a:avLst/>
            <a:gdLst/>
            <a:ahLst/>
            <a:cxnLst/>
            <a:rect l="l" t="t" r="r" b="b"/>
            <a:pathLst>
              <a:path w="12189460" h="6859905">
                <a:moveTo>
                  <a:pt x="12188952" y="0"/>
                </a:moveTo>
                <a:lnTo>
                  <a:pt x="0" y="0"/>
                </a:lnTo>
                <a:lnTo>
                  <a:pt x="0" y="6859778"/>
                </a:lnTo>
                <a:lnTo>
                  <a:pt x="12188952" y="6859778"/>
                </a:lnTo>
                <a:lnTo>
                  <a:pt x="12188952" y="0"/>
                </a:lnTo>
                <a:close/>
              </a:path>
            </a:pathLst>
          </a:custGeom>
          <a:solidFill>
            <a:schemeClr val="tx1"/>
          </a:solidFill>
        </p:spPr>
        <p:txBody>
          <a:bodyPr wrap="square" lIns="0" tIns="0" rIns="0" bIns="0" rtlCol="0"/>
          <a:lstStyle/>
          <a:p>
            <a:endParaRPr/>
          </a:p>
        </p:txBody>
      </p:sp>
      <p:sp>
        <p:nvSpPr>
          <p:cNvPr id="3" name="object 3"/>
          <p:cNvSpPr/>
          <p:nvPr/>
        </p:nvSpPr>
        <p:spPr>
          <a:xfrm>
            <a:off x="722376" y="2350642"/>
            <a:ext cx="3291204" cy="0"/>
          </a:xfrm>
          <a:custGeom>
            <a:avLst/>
            <a:gdLst/>
            <a:ahLst/>
            <a:cxnLst/>
            <a:rect l="l" t="t" r="r" b="b"/>
            <a:pathLst>
              <a:path w="3291204">
                <a:moveTo>
                  <a:pt x="0" y="0"/>
                </a:moveTo>
                <a:lnTo>
                  <a:pt x="3291078" y="0"/>
                </a:lnTo>
              </a:path>
            </a:pathLst>
          </a:custGeom>
          <a:ln w="19050">
            <a:solidFill>
              <a:srgbClr val="95A1C5"/>
            </a:solidFill>
          </a:ln>
        </p:spPr>
        <p:txBody>
          <a:bodyPr wrap="square" lIns="0" tIns="0" rIns="0" bIns="0" rtlCol="0"/>
          <a:lstStyle/>
          <a:p>
            <a:endParaRPr/>
          </a:p>
        </p:txBody>
      </p:sp>
      <p:sp>
        <p:nvSpPr>
          <p:cNvPr id="4" name="object 4"/>
          <p:cNvSpPr txBox="1">
            <a:spLocks noGrp="1"/>
          </p:cNvSpPr>
          <p:nvPr>
            <p:ph type="title"/>
          </p:nvPr>
        </p:nvSpPr>
        <p:spPr>
          <a:xfrm>
            <a:off x="132969" y="866901"/>
            <a:ext cx="10788460" cy="1860830"/>
          </a:xfrm>
          <a:prstGeom prst="rect">
            <a:avLst/>
          </a:prstGeom>
        </p:spPr>
        <p:txBody>
          <a:bodyPr vert="horz" wrap="square" lIns="0" tIns="8890" rIns="0" bIns="0" rtlCol="0">
            <a:spAutoFit/>
          </a:bodyPr>
          <a:lstStyle/>
          <a:p>
            <a:pPr marL="12700" marR="5080">
              <a:lnSpc>
                <a:spcPct val="110200"/>
              </a:lnSpc>
              <a:spcBef>
                <a:spcPts val="70"/>
              </a:spcBef>
            </a:pPr>
            <a:r>
              <a:rPr sz="2800" b="1" i="1" spc="-80" dirty="0" err="1">
                <a:solidFill>
                  <a:schemeClr val="bg1"/>
                </a:solidFill>
                <a:uFill>
                  <a:solidFill>
                    <a:srgbClr val="FFFFFF"/>
                  </a:solidFill>
                </a:uFill>
                <a:latin typeface="Verdana"/>
                <a:cs typeface="Verdana"/>
              </a:rPr>
              <a:t>O</a:t>
            </a:r>
            <a:r>
              <a:rPr sz="2800" b="1" i="1" spc="-215" dirty="0" err="1">
                <a:solidFill>
                  <a:schemeClr val="bg1"/>
                </a:solidFill>
                <a:uFill>
                  <a:solidFill>
                    <a:srgbClr val="FFFFFF"/>
                  </a:solidFill>
                </a:uFill>
                <a:latin typeface="Verdana"/>
                <a:cs typeface="Verdana"/>
              </a:rPr>
              <a:t>c</a:t>
            </a:r>
            <a:r>
              <a:rPr sz="2800" b="1" i="1" spc="-270" dirty="0" err="1">
                <a:solidFill>
                  <a:schemeClr val="bg1"/>
                </a:solidFill>
                <a:uFill>
                  <a:solidFill>
                    <a:srgbClr val="FFFFFF"/>
                  </a:solidFill>
                </a:uFill>
                <a:latin typeface="Verdana"/>
                <a:cs typeface="Verdana"/>
              </a:rPr>
              <a:t>u</a:t>
            </a:r>
            <a:r>
              <a:rPr sz="2800" b="1" i="1" spc="-100" dirty="0" err="1">
                <a:solidFill>
                  <a:schemeClr val="bg1"/>
                </a:solidFill>
                <a:uFill>
                  <a:solidFill>
                    <a:srgbClr val="FFFFFF"/>
                  </a:solidFill>
                </a:uFill>
                <a:latin typeface="Verdana"/>
                <a:cs typeface="Verdana"/>
              </a:rPr>
              <a:t>l</a:t>
            </a:r>
            <a:r>
              <a:rPr sz="2800" b="1" i="1" spc="-275" dirty="0" err="1">
                <a:solidFill>
                  <a:schemeClr val="bg1"/>
                </a:solidFill>
                <a:uFill>
                  <a:solidFill>
                    <a:srgbClr val="FFFFFF"/>
                  </a:solidFill>
                </a:uFill>
                <a:latin typeface="Verdana"/>
                <a:cs typeface="Verdana"/>
              </a:rPr>
              <a:t>es</a:t>
            </a:r>
            <a:r>
              <a:rPr sz="2800" b="1" i="1" spc="-190" dirty="0" err="1">
                <a:solidFill>
                  <a:schemeClr val="bg1"/>
                </a:solidFill>
                <a:uFill>
                  <a:solidFill>
                    <a:srgbClr val="FFFFFF"/>
                  </a:solidFill>
                </a:uFill>
                <a:latin typeface="Verdana"/>
                <a:cs typeface="Verdana"/>
              </a:rPr>
              <a:t>i</a:t>
            </a:r>
            <a:r>
              <a:rPr sz="2800" b="1" i="1" spc="-215" dirty="0" err="1">
                <a:solidFill>
                  <a:schemeClr val="bg1"/>
                </a:solidFill>
                <a:uFill>
                  <a:solidFill>
                    <a:srgbClr val="FFFFFF"/>
                  </a:solidFill>
                </a:uFill>
                <a:latin typeface="Verdana"/>
                <a:cs typeface="Verdana"/>
              </a:rPr>
              <a:t>c</a:t>
            </a:r>
            <a:r>
              <a:rPr sz="2800" b="1" i="1" spc="-360" dirty="0" err="1">
                <a:solidFill>
                  <a:schemeClr val="bg1"/>
                </a:solidFill>
                <a:uFill>
                  <a:solidFill>
                    <a:srgbClr val="FFFFFF"/>
                  </a:solidFill>
                </a:uFill>
                <a:latin typeface="Verdana"/>
                <a:cs typeface="Verdana"/>
              </a:rPr>
              <a:t>s</a:t>
            </a:r>
            <a:r>
              <a:rPr lang="en-US" sz="2800" b="1" i="1" spc="-360" dirty="0">
                <a:solidFill>
                  <a:schemeClr val="bg1"/>
                </a:solidFill>
                <a:uFill>
                  <a:solidFill>
                    <a:srgbClr val="FFFFFF"/>
                  </a:solidFill>
                </a:uFill>
                <a:latin typeface="Verdana"/>
                <a:cs typeface="Verdana"/>
              </a:rPr>
              <a:t> </a:t>
            </a:r>
            <a:r>
              <a:rPr sz="2800" b="1" i="1" spc="-375" dirty="0">
                <a:solidFill>
                  <a:schemeClr val="bg1"/>
                </a:solidFill>
                <a:latin typeface="Verdana"/>
                <a:cs typeface="Verdana"/>
              </a:rPr>
              <a:t> </a:t>
            </a:r>
            <a:r>
              <a:rPr sz="2800" spc="70" dirty="0">
                <a:solidFill>
                  <a:schemeClr val="bg1"/>
                </a:solidFill>
              </a:rPr>
              <a:t>i</a:t>
            </a:r>
            <a:r>
              <a:rPr sz="2800" spc="85" dirty="0">
                <a:solidFill>
                  <a:schemeClr val="bg1"/>
                </a:solidFill>
              </a:rPr>
              <a:t>n</a:t>
            </a:r>
            <a:r>
              <a:rPr sz="2800" spc="100" dirty="0">
                <a:solidFill>
                  <a:schemeClr val="bg1"/>
                </a:solidFill>
              </a:rPr>
              <a:t>vo</a:t>
            </a:r>
            <a:r>
              <a:rPr sz="2800" spc="50" dirty="0">
                <a:solidFill>
                  <a:schemeClr val="bg1"/>
                </a:solidFill>
              </a:rPr>
              <a:t>lv</a:t>
            </a:r>
            <a:r>
              <a:rPr sz="2800" spc="20" dirty="0">
                <a:solidFill>
                  <a:schemeClr val="bg1"/>
                </a:solidFill>
              </a:rPr>
              <a:t>e</a:t>
            </a:r>
            <a:r>
              <a:rPr sz="2800" spc="-5" dirty="0">
                <a:solidFill>
                  <a:schemeClr val="bg1"/>
                </a:solidFill>
              </a:rPr>
              <a:t>s</a:t>
            </a:r>
            <a:r>
              <a:rPr sz="2800" spc="-254" dirty="0">
                <a:solidFill>
                  <a:schemeClr val="bg1"/>
                </a:solidFill>
              </a:rPr>
              <a:t> </a:t>
            </a:r>
            <a:r>
              <a:rPr sz="2800" spc="-80" dirty="0">
                <a:solidFill>
                  <a:schemeClr val="bg1"/>
                </a:solidFill>
              </a:rPr>
              <a:t>t</a:t>
            </a:r>
            <a:r>
              <a:rPr sz="2800" spc="85" dirty="0">
                <a:solidFill>
                  <a:schemeClr val="bg1"/>
                </a:solidFill>
              </a:rPr>
              <a:t>h</a:t>
            </a:r>
            <a:r>
              <a:rPr sz="2800" spc="95" dirty="0">
                <a:solidFill>
                  <a:schemeClr val="bg1"/>
                </a:solidFill>
              </a:rPr>
              <a:t>e  </a:t>
            </a:r>
            <a:r>
              <a:rPr sz="2800" spc="40" dirty="0">
                <a:solidFill>
                  <a:schemeClr val="bg1"/>
                </a:solidFill>
              </a:rPr>
              <a:t>study </a:t>
            </a:r>
            <a:r>
              <a:rPr sz="2800" spc="70" dirty="0">
                <a:solidFill>
                  <a:schemeClr val="bg1"/>
                </a:solidFill>
              </a:rPr>
              <a:t>of </a:t>
            </a:r>
            <a:r>
              <a:rPr sz="2800" spc="60" dirty="0">
                <a:solidFill>
                  <a:schemeClr val="bg1"/>
                </a:solidFill>
              </a:rPr>
              <a:t>expressions </a:t>
            </a:r>
            <a:r>
              <a:rPr sz="2800" spc="120" dirty="0">
                <a:solidFill>
                  <a:schemeClr val="bg1"/>
                </a:solidFill>
              </a:rPr>
              <a:t>and </a:t>
            </a:r>
            <a:r>
              <a:rPr sz="2800" spc="125" dirty="0">
                <a:solidFill>
                  <a:schemeClr val="bg1"/>
                </a:solidFill>
              </a:rPr>
              <a:t> </a:t>
            </a:r>
            <a:r>
              <a:rPr sz="2800" spc="90" dirty="0">
                <a:solidFill>
                  <a:schemeClr val="bg1"/>
                </a:solidFill>
              </a:rPr>
              <a:t>m</a:t>
            </a:r>
            <a:r>
              <a:rPr sz="2800" spc="105" dirty="0">
                <a:solidFill>
                  <a:schemeClr val="bg1"/>
                </a:solidFill>
              </a:rPr>
              <a:t>e</a:t>
            </a:r>
            <a:r>
              <a:rPr sz="2800" spc="-30" dirty="0">
                <a:solidFill>
                  <a:schemeClr val="bg1"/>
                </a:solidFill>
              </a:rPr>
              <a:t>ss</a:t>
            </a:r>
            <a:r>
              <a:rPr sz="2800" spc="35" dirty="0">
                <a:solidFill>
                  <a:schemeClr val="bg1"/>
                </a:solidFill>
              </a:rPr>
              <a:t>a</a:t>
            </a:r>
            <a:r>
              <a:rPr sz="2800" spc="245" dirty="0">
                <a:solidFill>
                  <a:schemeClr val="bg1"/>
                </a:solidFill>
              </a:rPr>
              <a:t>g</a:t>
            </a:r>
            <a:r>
              <a:rPr sz="2800" spc="105" dirty="0">
                <a:solidFill>
                  <a:schemeClr val="bg1"/>
                </a:solidFill>
              </a:rPr>
              <a:t>e</a:t>
            </a:r>
            <a:r>
              <a:rPr sz="2800" spc="-5" dirty="0">
                <a:solidFill>
                  <a:schemeClr val="bg1"/>
                </a:solidFill>
              </a:rPr>
              <a:t>s</a:t>
            </a:r>
            <a:r>
              <a:rPr sz="2800" spc="-110" dirty="0">
                <a:solidFill>
                  <a:schemeClr val="bg1"/>
                </a:solidFill>
              </a:rPr>
              <a:t> </a:t>
            </a:r>
            <a:r>
              <a:rPr sz="2800" spc="140" dirty="0">
                <a:solidFill>
                  <a:schemeClr val="bg1"/>
                </a:solidFill>
              </a:rPr>
              <a:t>c</a:t>
            </a:r>
            <a:r>
              <a:rPr sz="2800" spc="200" dirty="0">
                <a:solidFill>
                  <a:schemeClr val="bg1"/>
                </a:solidFill>
              </a:rPr>
              <a:t>o</a:t>
            </a:r>
            <a:r>
              <a:rPr sz="2800" spc="85" dirty="0">
                <a:solidFill>
                  <a:schemeClr val="bg1"/>
                </a:solidFill>
              </a:rPr>
              <a:t>n</a:t>
            </a:r>
            <a:r>
              <a:rPr sz="2800" spc="50" dirty="0">
                <a:solidFill>
                  <a:schemeClr val="bg1"/>
                </a:solidFill>
              </a:rPr>
              <a:t>v</a:t>
            </a:r>
            <a:r>
              <a:rPr sz="2800" spc="25" dirty="0">
                <a:solidFill>
                  <a:schemeClr val="bg1"/>
                </a:solidFill>
              </a:rPr>
              <a:t>e</a:t>
            </a:r>
            <a:r>
              <a:rPr sz="2800" spc="50" dirty="0">
                <a:solidFill>
                  <a:schemeClr val="bg1"/>
                </a:solidFill>
              </a:rPr>
              <a:t>y</a:t>
            </a:r>
            <a:r>
              <a:rPr sz="2800" spc="25" dirty="0">
                <a:solidFill>
                  <a:schemeClr val="bg1"/>
                </a:solidFill>
              </a:rPr>
              <a:t>e</a:t>
            </a:r>
            <a:r>
              <a:rPr sz="2800" spc="240" dirty="0">
                <a:solidFill>
                  <a:schemeClr val="bg1"/>
                </a:solidFill>
              </a:rPr>
              <a:t>d</a:t>
            </a:r>
            <a:r>
              <a:rPr sz="2800" spc="-295" dirty="0">
                <a:solidFill>
                  <a:schemeClr val="bg1"/>
                </a:solidFill>
              </a:rPr>
              <a:t> </a:t>
            </a:r>
            <a:r>
              <a:rPr sz="2800" spc="245" dirty="0">
                <a:solidFill>
                  <a:schemeClr val="bg1"/>
                </a:solidFill>
              </a:rPr>
              <a:t>b</a:t>
            </a:r>
            <a:r>
              <a:rPr sz="2800" spc="-25" dirty="0">
                <a:solidFill>
                  <a:schemeClr val="bg1"/>
                </a:solidFill>
              </a:rPr>
              <a:t>y</a:t>
            </a:r>
            <a:r>
              <a:rPr sz="2800" spc="-160" dirty="0">
                <a:solidFill>
                  <a:schemeClr val="bg1"/>
                </a:solidFill>
              </a:rPr>
              <a:t> </a:t>
            </a:r>
            <a:r>
              <a:rPr sz="2800" spc="-80" dirty="0">
                <a:solidFill>
                  <a:schemeClr val="bg1"/>
                </a:solidFill>
              </a:rPr>
              <a:t>t</a:t>
            </a:r>
            <a:r>
              <a:rPr sz="2800" spc="85" dirty="0">
                <a:solidFill>
                  <a:schemeClr val="bg1"/>
                </a:solidFill>
              </a:rPr>
              <a:t>h</a:t>
            </a:r>
            <a:r>
              <a:rPr sz="2800" spc="95" dirty="0">
                <a:solidFill>
                  <a:schemeClr val="bg1"/>
                </a:solidFill>
              </a:rPr>
              <a:t>e  </a:t>
            </a:r>
            <a:r>
              <a:rPr sz="2800" spc="45" dirty="0">
                <a:solidFill>
                  <a:schemeClr val="bg1"/>
                </a:solidFill>
              </a:rPr>
              <a:t>eyes</a:t>
            </a:r>
            <a:r>
              <a:rPr sz="2800" spc="-195" dirty="0">
                <a:solidFill>
                  <a:schemeClr val="bg1"/>
                </a:solidFill>
              </a:rPr>
              <a:t> </a:t>
            </a:r>
            <a:r>
              <a:rPr sz="2800" spc="70" dirty="0">
                <a:solidFill>
                  <a:schemeClr val="bg1"/>
                </a:solidFill>
              </a:rPr>
              <a:t>in</a:t>
            </a:r>
            <a:r>
              <a:rPr sz="2800" spc="-215" dirty="0">
                <a:solidFill>
                  <a:schemeClr val="bg1"/>
                </a:solidFill>
              </a:rPr>
              <a:t> </a:t>
            </a:r>
            <a:r>
              <a:rPr sz="2800" spc="45" dirty="0">
                <a:solidFill>
                  <a:schemeClr val="bg1"/>
                </a:solidFill>
              </a:rPr>
              <a:t>the</a:t>
            </a:r>
            <a:r>
              <a:rPr sz="2800" spc="-190" dirty="0">
                <a:solidFill>
                  <a:schemeClr val="bg1"/>
                </a:solidFill>
              </a:rPr>
              <a:t> </a:t>
            </a:r>
            <a:r>
              <a:rPr sz="2800" spc="75" dirty="0">
                <a:solidFill>
                  <a:schemeClr val="bg1"/>
                </a:solidFill>
              </a:rPr>
              <a:t>form</a:t>
            </a:r>
            <a:r>
              <a:rPr sz="2800" spc="-204" dirty="0">
                <a:solidFill>
                  <a:schemeClr val="bg1"/>
                </a:solidFill>
              </a:rPr>
              <a:t> </a:t>
            </a:r>
            <a:r>
              <a:rPr sz="2800" spc="70" dirty="0">
                <a:solidFill>
                  <a:schemeClr val="bg1"/>
                </a:solidFill>
              </a:rPr>
              <a:t>of</a:t>
            </a:r>
            <a:r>
              <a:rPr sz="2800" spc="-130" dirty="0">
                <a:solidFill>
                  <a:schemeClr val="bg1"/>
                </a:solidFill>
              </a:rPr>
              <a:t> </a:t>
            </a:r>
            <a:r>
              <a:rPr sz="2800" spc="50" dirty="0">
                <a:solidFill>
                  <a:schemeClr val="bg1"/>
                </a:solidFill>
              </a:rPr>
              <a:t>gaze,</a:t>
            </a:r>
            <a:r>
              <a:rPr lang="en-US" sz="2800" spc="105" dirty="0">
                <a:solidFill>
                  <a:schemeClr val="bg1"/>
                </a:solidFill>
                <a:latin typeface="Tahoma"/>
                <a:cs typeface="Tahoma"/>
              </a:rPr>
              <a:t> e</a:t>
            </a:r>
            <a:r>
              <a:rPr lang="en-US" sz="2800" spc="55" dirty="0">
                <a:solidFill>
                  <a:schemeClr val="bg1"/>
                </a:solidFill>
                <a:latin typeface="Tahoma"/>
                <a:cs typeface="Tahoma"/>
              </a:rPr>
              <a:t>ye</a:t>
            </a:r>
            <a:r>
              <a:rPr lang="en-US" sz="2800" spc="-190" dirty="0">
                <a:solidFill>
                  <a:schemeClr val="bg1"/>
                </a:solidFill>
                <a:latin typeface="Tahoma"/>
                <a:cs typeface="Tahoma"/>
              </a:rPr>
              <a:t> </a:t>
            </a:r>
            <a:r>
              <a:rPr lang="en-US" sz="2800" spc="140" dirty="0">
                <a:solidFill>
                  <a:schemeClr val="bg1"/>
                </a:solidFill>
                <a:latin typeface="Tahoma"/>
                <a:cs typeface="Tahoma"/>
              </a:rPr>
              <a:t>c</a:t>
            </a:r>
            <a:r>
              <a:rPr lang="en-US" sz="2800" spc="200" dirty="0">
                <a:solidFill>
                  <a:schemeClr val="bg1"/>
                </a:solidFill>
                <a:latin typeface="Tahoma"/>
                <a:cs typeface="Tahoma"/>
              </a:rPr>
              <a:t>o</a:t>
            </a:r>
            <a:r>
              <a:rPr lang="en-US" sz="2800" spc="85" dirty="0">
                <a:solidFill>
                  <a:schemeClr val="bg1"/>
                </a:solidFill>
                <a:latin typeface="Tahoma"/>
                <a:cs typeface="Tahoma"/>
              </a:rPr>
              <a:t>n</a:t>
            </a:r>
            <a:r>
              <a:rPr lang="en-US" sz="2800" spc="-80" dirty="0">
                <a:solidFill>
                  <a:schemeClr val="bg1"/>
                </a:solidFill>
                <a:latin typeface="Tahoma"/>
                <a:cs typeface="Tahoma"/>
              </a:rPr>
              <a:t>t</a:t>
            </a:r>
            <a:r>
              <a:rPr lang="en-US" sz="2800" spc="35" dirty="0">
                <a:solidFill>
                  <a:schemeClr val="bg1"/>
                </a:solidFill>
                <a:latin typeface="Tahoma"/>
                <a:cs typeface="Tahoma"/>
              </a:rPr>
              <a:t>a</a:t>
            </a:r>
            <a:r>
              <a:rPr lang="en-US" sz="2800" spc="140" dirty="0">
                <a:solidFill>
                  <a:schemeClr val="bg1"/>
                </a:solidFill>
                <a:latin typeface="Tahoma"/>
                <a:cs typeface="Tahoma"/>
              </a:rPr>
              <a:t>c</a:t>
            </a:r>
            <a:r>
              <a:rPr lang="en-US" sz="2800" spc="-80" dirty="0">
                <a:solidFill>
                  <a:schemeClr val="bg1"/>
                </a:solidFill>
                <a:latin typeface="Tahoma"/>
                <a:cs typeface="Tahoma"/>
              </a:rPr>
              <a:t>t</a:t>
            </a:r>
            <a:r>
              <a:rPr lang="en-US" sz="2800" spc="-120" dirty="0">
                <a:solidFill>
                  <a:schemeClr val="bg1"/>
                </a:solidFill>
                <a:latin typeface="Tahoma"/>
                <a:cs typeface="Tahoma"/>
              </a:rPr>
              <a:t>,</a:t>
            </a:r>
            <a:r>
              <a:rPr lang="en-US" sz="2800" spc="-385" dirty="0">
                <a:solidFill>
                  <a:schemeClr val="bg1"/>
                </a:solidFill>
                <a:latin typeface="Tahoma"/>
                <a:cs typeface="Tahoma"/>
              </a:rPr>
              <a:t> </a:t>
            </a:r>
            <a:r>
              <a:rPr lang="en-US" sz="2800" spc="245" dirty="0">
                <a:solidFill>
                  <a:schemeClr val="bg1"/>
                </a:solidFill>
                <a:latin typeface="Tahoma"/>
                <a:cs typeface="Tahoma"/>
              </a:rPr>
              <a:t>p</a:t>
            </a:r>
            <a:r>
              <a:rPr lang="en-US" sz="2800" spc="85" dirty="0">
                <a:solidFill>
                  <a:schemeClr val="bg1"/>
                </a:solidFill>
                <a:latin typeface="Tahoma"/>
                <a:cs typeface="Tahoma"/>
              </a:rPr>
              <a:t>u</a:t>
            </a:r>
            <a:r>
              <a:rPr lang="en-US" sz="2800" spc="245" dirty="0">
                <a:solidFill>
                  <a:schemeClr val="bg1"/>
                </a:solidFill>
                <a:latin typeface="Tahoma"/>
                <a:cs typeface="Tahoma"/>
              </a:rPr>
              <a:t>p</a:t>
            </a:r>
            <a:r>
              <a:rPr lang="en-US" sz="2800" spc="70" dirty="0">
                <a:solidFill>
                  <a:schemeClr val="bg1"/>
                </a:solidFill>
                <a:latin typeface="Tahoma"/>
                <a:cs typeface="Tahoma"/>
              </a:rPr>
              <a:t>i</a:t>
            </a:r>
            <a:r>
              <a:rPr lang="en-US" sz="2800" spc="65" dirty="0">
                <a:solidFill>
                  <a:schemeClr val="bg1"/>
                </a:solidFill>
                <a:latin typeface="Tahoma"/>
                <a:cs typeface="Tahoma"/>
              </a:rPr>
              <a:t>l</a:t>
            </a:r>
            <a:r>
              <a:rPr lang="en-US" sz="2800" spc="-220" dirty="0">
                <a:solidFill>
                  <a:schemeClr val="bg1"/>
                </a:solidFill>
                <a:latin typeface="Tahoma"/>
                <a:cs typeface="Tahoma"/>
              </a:rPr>
              <a:t> </a:t>
            </a:r>
            <a:r>
              <a:rPr lang="en-US" sz="2800" spc="210" dirty="0">
                <a:solidFill>
                  <a:schemeClr val="bg1"/>
                </a:solidFill>
                <a:latin typeface="Tahoma"/>
                <a:cs typeface="Tahoma"/>
              </a:rPr>
              <a:t>d</a:t>
            </a:r>
            <a:r>
              <a:rPr lang="en-US" sz="2800" spc="110" dirty="0">
                <a:solidFill>
                  <a:schemeClr val="bg1"/>
                </a:solidFill>
                <a:latin typeface="Tahoma"/>
                <a:cs typeface="Tahoma"/>
              </a:rPr>
              <a:t>i</a:t>
            </a:r>
            <a:r>
              <a:rPr lang="en-US" sz="2800" spc="70" dirty="0">
                <a:solidFill>
                  <a:schemeClr val="bg1"/>
                </a:solidFill>
                <a:latin typeface="Tahoma"/>
                <a:cs typeface="Tahoma"/>
              </a:rPr>
              <a:t>l</a:t>
            </a:r>
            <a:r>
              <a:rPr lang="en-US" sz="2800" spc="35" dirty="0">
                <a:solidFill>
                  <a:schemeClr val="bg1"/>
                </a:solidFill>
                <a:latin typeface="Tahoma"/>
                <a:cs typeface="Tahoma"/>
              </a:rPr>
              <a:t>a</a:t>
            </a:r>
            <a:r>
              <a:rPr lang="en-US" sz="2800" spc="-80" dirty="0">
                <a:solidFill>
                  <a:schemeClr val="bg1"/>
                </a:solidFill>
                <a:latin typeface="Tahoma"/>
                <a:cs typeface="Tahoma"/>
              </a:rPr>
              <a:t>t</a:t>
            </a:r>
            <a:r>
              <a:rPr lang="en-US" sz="2800" spc="70" dirty="0">
                <a:solidFill>
                  <a:schemeClr val="bg1"/>
                </a:solidFill>
                <a:latin typeface="Tahoma"/>
                <a:cs typeface="Tahoma"/>
              </a:rPr>
              <a:t>i</a:t>
            </a:r>
            <a:r>
              <a:rPr lang="en-US" sz="2800" spc="200" dirty="0">
                <a:solidFill>
                  <a:schemeClr val="bg1"/>
                </a:solidFill>
                <a:latin typeface="Tahoma"/>
                <a:cs typeface="Tahoma"/>
              </a:rPr>
              <a:t>o</a:t>
            </a:r>
            <a:r>
              <a:rPr lang="en-US" sz="2800" spc="85" dirty="0">
                <a:solidFill>
                  <a:schemeClr val="bg1"/>
                </a:solidFill>
                <a:latin typeface="Tahoma"/>
                <a:cs typeface="Tahoma"/>
              </a:rPr>
              <a:t>n</a:t>
            </a:r>
            <a:r>
              <a:rPr lang="en-US" sz="2800" spc="-120" dirty="0">
                <a:solidFill>
                  <a:schemeClr val="bg1"/>
                </a:solidFill>
                <a:latin typeface="Tahoma"/>
                <a:cs typeface="Tahoma"/>
              </a:rPr>
              <a:t>,  </a:t>
            </a:r>
            <a:r>
              <a:rPr lang="en-US" sz="2800" spc="35" dirty="0">
                <a:solidFill>
                  <a:schemeClr val="bg1"/>
                </a:solidFill>
                <a:latin typeface="Tahoma"/>
                <a:cs typeface="Tahoma"/>
              </a:rPr>
              <a:t>a</a:t>
            </a:r>
            <a:r>
              <a:rPr lang="en-US" sz="2800" spc="85" dirty="0">
                <a:solidFill>
                  <a:schemeClr val="bg1"/>
                </a:solidFill>
                <a:latin typeface="Tahoma"/>
                <a:cs typeface="Tahoma"/>
              </a:rPr>
              <a:t>n</a:t>
            </a:r>
            <a:r>
              <a:rPr lang="en-US" sz="2800" spc="240" dirty="0">
                <a:solidFill>
                  <a:schemeClr val="bg1"/>
                </a:solidFill>
                <a:latin typeface="Tahoma"/>
                <a:cs typeface="Tahoma"/>
              </a:rPr>
              <a:t>d</a:t>
            </a:r>
            <a:r>
              <a:rPr lang="en-US" sz="2800" spc="-225" dirty="0">
                <a:solidFill>
                  <a:schemeClr val="bg1"/>
                </a:solidFill>
                <a:latin typeface="Tahoma"/>
                <a:cs typeface="Tahoma"/>
              </a:rPr>
              <a:t> </a:t>
            </a:r>
            <a:r>
              <a:rPr lang="en-US" sz="2800" spc="105" dirty="0">
                <a:solidFill>
                  <a:schemeClr val="bg1"/>
                </a:solidFill>
                <a:latin typeface="Tahoma"/>
                <a:cs typeface="Tahoma"/>
              </a:rPr>
              <a:t>e</a:t>
            </a:r>
            <a:r>
              <a:rPr lang="en-US" sz="2800" spc="55" dirty="0">
                <a:solidFill>
                  <a:schemeClr val="bg1"/>
                </a:solidFill>
                <a:latin typeface="Tahoma"/>
                <a:cs typeface="Tahoma"/>
              </a:rPr>
              <a:t>ye</a:t>
            </a:r>
            <a:r>
              <a:rPr lang="en-US" sz="2800" spc="-190" dirty="0">
                <a:solidFill>
                  <a:schemeClr val="bg1"/>
                </a:solidFill>
                <a:latin typeface="Tahoma"/>
                <a:cs typeface="Tahoma"/>
              </a:rPr>
              <a:t> </a:t>
            </a:r>
            <a:r>
              <a:rPr lang="en-US" sz="2800" spc="90" dirty="0">
                <a:solidFill>
                  <a:schemeClr val="bg1"/>
                </a:solidFill>
                <a:latin typeface="Tahoma"/>
                <a:cs typeface="Tahoma"/>
              </a:rPr>
              <a:t>m</a:t>
            </a:r>
            <a:r>
              <a:rPr lang="en-US" sz="2800" spc="200" dirty="0">
                <a:solidFill>
                  <a:schemeClr val="bg1"/>
                </a:solidFill>
                <a:latin typeface="Tahoma"/>
                <a:cs typeface="Tahoma"/>
              </a:rPr>
              <a:t>o</a:t>
            </a:r>
            <a:r>
              <a:rPr lang="en-US" sz="2800" spc="50" dirty="0">
                <a:solidFill>
                  <a:schemeClr val="bg1"/>
                </a:solidFill>
                <a:latin typeface="Tahoma"/>
                <a:cs typeface="Tahoma"/>
              </a:rPr>
              <a:t>v</a:t>
            </a:r>
            <a:r>
              <a:rPr lang="en-US" sz="2800" spc="20" dirty="0">
                <a:solidFill>
                  <a:schemeClr val="bg1"/>
                </a:solidFill>
                <a:latin typeface="Tahoma"/>
                <a:cs typeface="Tahoma"/>
              </a:rPr>
              <a:t>e</a:t>
            </a:r>
            <a:r>
              <a:rPr lang="en-US" sz="2800" spc="90" dirty="0">
                <a:solidFill>
                  <a:schemeClr val="bg1"/>
                </a:solidFill>
                <a:latin typeface="Tahoma"/>
                <a:cs typeface="Tahoma"/>
              </a:rPr>
              <a:t>m</a:t>
            </a:r>
            <a:r>
              <a:rPr lang="en-US" sz="2800" spc="105" dirty="0">
                <a:solidFill>
                  <a:schemeClr val="bg1"/>
                </a:solidFill>
                <a:latin typeface="Tahoma"/>
                <a:cs typeface="Tahoma"/>
              </a:rPr>
              <a:t>e</a:t>
            </a:r>
            <a:r>
              <a:rPr lang="en-US" sz="2800" spc="85" dirty="0">
                <a:solidFill>
                  <a:schemeClr val="bg1"/>
                </a:solidFill>
                <a:latin typeface="Tahoma"/>
                <a:cs typeface="Tahoma"/>
              </a:rPr>
              <a:t>n</a:t>
            </a:r>
            <a:r>
              <a:rPr lang="en-US" sz="2800" spc="-50" dirty="0">
                <a:solidFill>
                  <a:schemeClr val="bg1"/>
                </a:solidFill>
                <a:latin typeface="Tahoma"/>
                <a:cs typeface="Tahoma"/>
              </a:rPr>
              <a:t>t.</a:t>
            </a:r>
            <a:br>
              <a:rPr lang="en-US" sz="2800" dirty="0">
                <a:solidFill>
                  <a:schemeClr val="bg1"/>
                </a:solidFill>
                <a:latin typeface="Tahoma"/>
                <a:cs typeface="Tahoma"/>
              </a:rPr>
            </a:br>
            <a:endParaRPr sz="2800" dirty="0">
              <a:solidFill>
                <a:schemeClr val="bg1"/>
              </a:solidFill>
              <a:latin typeface="Verdana"/>
              <a:cs typeface="Verdana"/>
            </a:endParaRPr>
          </a:p>
        </p:txBody>
      </p:sp>
      <p:pic>
        <p:nvPicPr>
          <p:cNvPr id="7" name="Picture 2" descr="ABESEC OLA">
            <a:extLst>
              <a:ext uri="{FF2B5EF4-FFF2-40B4-BE49-F238E27FC236}">
                <a16:creationId xmlns:a16="http://schemas.microsoft.com/office/drawing/2014/main" id="{32963624-AFE1-2F69-9DF2-BBFAAB3D72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89460" cy="6859905"/>
          </a:xfrm>
          <a:custGeom>
            <a:avLst/>
            <a:gdLst/>
            <a:ahLst/>
            <a:cxnLst/>
            <a:rect l="l" t="t" r="r" b="b"/>
            <a:pathLst>
              <a:path w="12189460" h="6859905">
                <a:moveTo>
                  <a:pt x="12188952" y="0"/>
                </a:moveTo>
                <a:lnTo>
                  <a:pt x="0" y="0"/>
                </a:lnTo>
                <a:lnTo>
                  <a:pt x="0" y="6859778"/>
                </a:lnTo>
                <a:lnTo>
                  <a:pt x="12188952" y="6859778"/>
                </a:lnTo>
                <a:lnTo>
                  <a:pt x="12188952" y="0"/>
                </a:lnTo>
                <a:close/>
              </a:path>
            </a:pathLst>
          </a:custGeom>
          <a:solidFill>
            <a:srgbClr val="252525"/>
          </a:solidFill>
        </p:spPr>
        <p:txBody>
          <a:bodyPr wrap="square" lIns="0" tIns="0" rIns="0" bIns="0" rtlCol="0"/>
          <a:lstStyle/>
          <a:p>
            <a:endParaRPr/>
          </a:p>
        </p:txBody>
      </p:sp>
      <p:sp>
        <p:nvSpPr>
          <p:cNvPr id="3" name="object 3"/>
          <p:cNvSpPr txBox="1">
            <a:spLocks noGrp="1"/>
          </p:cNvSpPr>
          <p:nvPr>
            <p:ph type="title"/>
          </p:nvPr>
        </p:nvSpPr>
        <p:spPr>
          <a:xfrm>
            <a:off x="722604" y="1486865"/>
            <a:ext cx="2051050" cy="641350"/>
          </a:xfrm>
          <a:prstGeom prst="rect">
            <a:avLst/>
          </a:prstGeom>
        </p:spPr>
        <p:txBody>
          <a:bodyPr vert="horz" wrap="square" lIns="0" tIns="17780" rIns="0" bIns="0" rtlCol="0">
            <a:spAutoFit/>
          </a:bodyPr>
          <a:lstStyle/>
          <a:p>
            <a:pPr marL="12700">
              <a:lnSpc>
                <a:spcPct val="100000"/>
              </a:lnSpc>
              <a:spcBef>
                <a:spcPts val="140"/>
              </a:spcBef>
            </a:pPr>
            <a:r>
              <a:rPr sz="4000" spc="55" dirty="0">
                <a:solidFill>
                  <a:srgbClr val="FFFFFF"/>
                </a:solidFill>
              </a:rPr>
              <a:t>Gestures</a:t>
            </a:r>
            <a:endParaRPr sz="4000"/>
          </a:p>
        </p:txBody>
      </p:sp>
      <p:sp>
        <p:nvSpPr>
          <p:cNvPr id="4" name="object 4"/>
          <p:cNvSpPr/>
          <p:nvPr/>
        </p:nvSpPr>
        <p:spPr>
          <a:xfrm>
            <a:off x="722376" y="2350642"/>
            <a:ext cx="3291204" cy="0"/>
          </a:xfrm>
          <a:custGeom>
            <a:avLst/>
            <a:gdLst/>
            <a:ahLst/>
            <a:cxnLst/>
            <a:rect l="l" t="t" r="r" b="b"/>
            <a:pathLst>
              <a:path w="3291204">
                <a:moveTo>
                  <a:pt x="0" y="0"/>
                </a:moveTo>
                <a:lnTo>
                  <a:pt x="3291078" y="0"/>
                </a:lnTo>
              </a:path>
            </a:pathLst>
          </a:custGeom>
          <a:ln w="19050">
            <a:solidFill>
              <a:srgbClr val="95A1C5"/>
            </a:solidFill>
          </a:ln>
        </p:spPr>
        <p:txBody>
          <a:bodyPr wrap="square" lIns="0" tIns="0" rIns="0" bIns="0" rtlCol="0"/>
          <a:lstStyle/>
          <a:p>
            <a:endParaRPr/>
          </a:p>
        </p:txBody>
      </p:sp>
      <p:sp>
        <p:nvSpPr>
          <p:cNvPr id="5" name="object 5"/>
          <p:cNvSpPr txBox="1"/>
          <p:nvPr/>
        </p:nvSpPr>
        <p:spPr>
          <a:xfrm>
            <a:off x="722604" y="2555265"/>
            <a:ext cx="3346450" cy="2141855"/>
          </a:xfrm>
          <a:prstGeom prst="rect">
            <a:avLst/>
          </a:prstGeom>
        </p:spPr>
        <p:txBody>
          <a:bodyPr vert="horz" wrap="square" lIns="0" tIns="12700" rIns="0" bIns="0" rtlCol="0">
            <a:spAutoFit/>
          </a:bodyPr>
          <a:lstStyle/>
          <a:p>
            <a:pPr marL="12700" marR="5080">
              <a:lnSpc>
                <a:spcPct val="110200"/>
              </a:lnSpc>
              <a:spcBef>
                <a:spcPts val="100"/>
              </a:spcBef>
            </a:pPr>
            <a:r>
              <a:rPr sz="1800" spc="-245" dirty="0">
                <a:solidFill>
                  <a:srgbClr val="FFFFFF"/>
                </a:solidFill>
                <a:latin typeface="Tahoma"/>
                <a:cs typeface="Tahoma"/>
              </a:rPr>
              <a:t>I</a:t>
            </a:r>
            <a:r>
              <a:rPr sz="1800" spc="45" dirty="0">
                <a:solidFill>
                  <a:srgbClr val="FFFFFF"/>
                </a:solidFill>
                <a:latin typeface="Tahoma"/>
                <a:cs typeface="Tahoma"/>
              </a:rPr>
              <a:t>n</a:t>
            </a:r>
            <a:r>
              <a:rPr sz="1800" spc="-105" dirty="0">
                <a:solidFill>
                  <a:srgbClr val="FFFFFF"/>
                </a:solidFill>
                <a:latin typeface="Tahoma"/>
                <a:cs typeface="Tahoma"/>
              </a:rPr>
              <a:t> </a:t>
            </a:r>
            <a:r>
              <a:rPr sz="1800" spc="-15" dirty="0">
                <a:solidFill>
                  <a:srgbClr val="FFFFFF"/>
                </a:solidFill>
                <a:latin typeface="Tahoma"/>
                <a:cs typeface="Tahoma"/>
              </a:rPr>
              <a:t>a</a:t>
            </a:r>
            <a:r>
              <a:rPr sz="1800" spc="140" dirty="0">
                <a:solidFill>
                  <a:srgbClr val="FFFFFF"/>
                </a:solidFill>
                <a:latin typeface="Tahoma"/>
                <a:cs typeface="Tahoma"/>
              </a:rPr>
              <a:t>dd</a:t>
            </a:r>
            <a:r>
              <a:rPr sz="1800" spc="45" dirty="0">
                <a:solidFill>
                  <a:srgbClr val="FFFFFF"/>
                </a:solidFill>
                <a:latin typeface="Tahoma"/>
                <a:cs typeface="Tahoma"/>
              </a:rPr>
              <a:t>i</a:t>
            </a:r>
            <a:r>
              <a:rPr sz="1800" spc="5" dirty="0">
                <a:solidFill>
                  <a:srgbClr val="FFFFFF"/>
                </a:solidFill>
                <a:latin typeface="Tahoma"/>
                <a:cs typeface="Tahoma"/>
              </a:rPr>
              <a:t>t</a:t>
            </a:r>
            <a:r>
              <a:rPr sz="1800" spc="-20" dirty="0">
                <a:solidFill>
                  <a:srgbClr val="FFFFFF"/>
                </a:solidFill>
                <a:latin typeface="Tahoma"/>
                <a:cs typeface="Tahoma"/>
              </a:rPr>
              <a:t>i</a:t>
            </a:r>
            <a:r>
              <a:rPr sz="1800" spc="100" dirty="0">
                <a:solidFill>
                  <a:srgbClr val="FFFFFF"/>
                </a:solidFill>
                <a:latin typeface="Tahoma"/>
                <a:cs typeface="Tahoma"/>
              </a:rPr>
              <a:t>o</a:t>
            </a:r>
            <a:r>
              <a:rPr sz="1800" spc="45" dirty="0">
                <a:solidFill>
                  <a:srgbClr val="FFFFFF"/>
                </a:solidFill>
                <a:latin typeface="Tahoma"/>
                <a:cs typeface="Tahoma"/>
              </a:rPr>
              <a:t>n</a:t>
            </a:r>
            <a:r>
              <a:rPr sz="1800" spc="-35" dirty="0">
                <a:solidFill>
                  <a:srgbClr val="FFFFFF"/>
                </a:solidFill>
                <a:latin typeface="Tahoma"/>
                <a:cs typeface="Tahoma"/>
              </a:rPr>
              <a:t> </a:t>
            </a:r>
            <a:r>
              <a:rPr sz="1800" spc="45" dirty="0">
                <a:solidFill>
                  <a:srgbClr val="FFFFFF"/>
                </a:solidFill>
                <a:latin typeface="Tahoma"/>
                <a:cs typeface="Tahoma"/>
              </a:rPr>
              <a:t>to</a:t>
            </a:r>
            <a:r>
              <a:rPr sz="1800" spc="-85" dirty="0">
                <a:solidFill>
                  <a:srgbClr val="FFFFFF"/>
                </a:solidFill>
                <a:latin typeface="Tahoma"/>
                <a:cs typeface="Tahoma"/>
              </a:rPr>
              <a:t> </a:t>
            </a:r>
            <a:r>
              <a:rPr sz="1800" spc="5" dirty="0">
                <a:solidFill>
                  <a:srgbClr val="FFFFFF"/>
                </a:solidFill>
                <a:latin typeface="Tahoma"/>
                <a:cs typeface="Tahoma"/>
              </a:rPr>
              <a:t>t</a:t>
            </a:r>
            <a:r>
              <a:rPr sz="1800" spc="35" dirty="0">
                <a:solidFill>
                  <a:srgbClr val="FFFFFF"/>
                </a:solidFill>
                <a:latin typeface="Tahoma"/>
                <a:cs typeface="Tahoma"/>
              </a:rPr>
              <a:t>h</a:t>
            </a:r>
            <a:r>
              <a:rPr sz="1800" spc="80" dirty="0">
                <a:solidFill>
                  <a:srgbClr val="FFFFFF"/>
                </a:solidFill>
                <a:latin typeface="Tahoma"/>
                <a:cs typeface="Tahoma"/>
              </a:rPr>
              <a:t>e</a:t>
            </a:r>
            <a:r>
              <a:rPr sz="1800" spc="-160" dirty="0">
                <a:solidFill>
                  <a:srgbClr val="FFFFFF"/>
                </a:solidFill>
                <a:latin typeface="Tahoma"/>
                <a:cs typeface="Tahoma"/>
              </a:rPr>
              <a:t> </a:t>
            </a:r>
            <a:r>
              <a:rPr sz="1800" spc="-75" dirty="0">
                <a:solidFill>
                  <a:srgbClr val="FFFFFF"/>
                </a:solidFill>
                <a:latin typeface="Tahoma"/>
                <a:cs typeface="Tahoma"/>
              </a:rPr>
              <a:t>f</a:t>
            </a:r>
            <a:r>
              <a:rPr sz="1800" spc="-15" dirty="0">
                <a:solidFill>
                  <a:srgbClr val="FFFFFF"/>
                </a:solidFill>
                <a:latin typeface="Tahoma"/>
                <a:cs typeface="Tahoma"/>
              </a:rPr>
              <a:t>a</a:t>
            </a:r>
            <a:r>
              <a:rPr sz="1800" spc="100" dirty="0">
                <a:solidFill>
                  <a:srgbClr val="FFFFFF"/>
                </a:solidFill>
                <a:latin typeface="Tahoma"/>
                <a:cs typeface="Tahoma"/>
              </a:rPr>
              <a:t>c</a:t>
            </a:r>
            <a:r>
              <a:rPr sz="1800" spc="80" dirty="0">
                <a:solidFill>
                  <a:srgbClr val="FFFFFF"/>
                </a:solidFill>
                <a:latin typeface="Tahoma"/>
                <a:cs typeface="Tahoma"/>
              </a:rPr>
              <a:t>e</a:t>
            </a:r>
            <a:r>
              <a:rPr sz="1800" spc="-160" dirty="0">
                <a:solidFill>
                  <a:srgbClr val="FFFFFF"/>
                </a:solidFill>
                <a:latin typeface="Tahoma"/>
                <a:cs typeface="Tahoma"/>
              </a:rPr>
              <a:t> </a:t>
            </a:r>
            <a:r>
              <a:rPr sz="1800" spc="-15" dirty="0">
                <a:solidFill>
                  <a:srgbClr val="FFFFFF"/>
                </a:solidFill>
                <a:latin typeface="Tahoma"/>
                <a:cs typeface="Tahoma"/>
              </a:rPr>
              <a:t>a</a:t>
            </a:r>
            <a:r>
              <a:rPr sz="1800" spc="70" dirty="0">
                <a:solidFill>
                  <a:srgbClr val="FFFFFF"/>
                </a:solidFill>
                <a:latin typeface="Tahoma"/>
                <a:cs typeface="Tahoma"/>
              </a:rPr>
              <a:t>n</a:t>
            </a:r>
            <a:r>
              <a:rPr sz="1800" spc="155" dirty="0">
                <a:solidFill>
                  <a:srgbClr val="FFFFFF"/>
                </a:solidFill>
                <a:latin typeface="Tahoma"/>
                <a:cs typeface="Tahoma"/>
              </a:rPr>
              <a:t>d</a:t>
            </a:r>
            <a:r>
              <a:rPr sz="1800" spc="-60" dirty="0">
                <a:solidFill>
                  <a:srgbClr val="FFFFFF"/>
                </a:solidFill>
                <a:latin typeface="Tahoma"/>
                <a:cs typeface="Tahoma"/>
              </a:rPr>
              <a:t> </a:t>
            </a:r>
            <a:r>
              <a:rPr sz="1800" spc="55" dirty="0">
                <a:solidFill>
                  <a:srgbClr val="FFFFFF"/>
                </a:solidFill>
                <a:latin typeface="Tahoma"/>
                <a:cs typeface="Tahoma"/>
              </a:rPr>
              <a:t>e</a:t>
            </a:r>
            <a:r>
              <a:rPr sz="1800" spc="-40" dirty="0">
                <a:solidFill>
                  <a:srgbClr val="FFFFFF"/>
                </a:solidFill>
                <a:latin typeface="Tahoma"/>
                <a:cs typeface="Tahoma"/>
              </a:rPr>
              <a:t>y</a:t>
            </a:r>
            <a:r>
              <a:rPr sz="1800" spc="55" dirty="0">
                <a:solidFill>
                  <a:srgbClr val="FFFFFF"/>
                </a:solidFill>
                <a:latin typeface="Tahoma"/>
                <a:cs typeface="Tahoma"/>
              </a:rPr>
              <a:t>e</a:t>
            </a:r>
            <a:r>
              <a:rPr sz="1800" spc="-15" dirty="0">
                <a:solidFill>
                  <a:srgbClr val="FFFFFF"/>
                </a:solidFill>
                <a:latin typeface="Tahoma"/>
                <a:cs typeface="Tahoma"/>
              </a:rPr>
              <a:t>s</a:t>
            </a:r>
            <a:r>
              <a:rPr sz="1800" spc="-80" dirty="0">
                <a:solidFill>
                  <a:srgbClr val="FFFFFF"/>
                </a:solidFill>
                <a:latin typeface="Tahoma"/>
                <a:cs typeface="Tahoma"/>
              </a:rPr>
              <a:t>,  </a:t>
            </a:r>
            <a:r>
              <a:rPr sz="1800" spc="40" dirty="0">
                <a:solidFill>
                  <a:srgbClr val="FFFFFF"/>
                </a:solidFill>
                <a:latin typeface="Tahoma"/>
                <a:cs typeface="Tahoma"/>
              </a:rPr>
              <a:t>other </a:t>
            </a:r>
            <a:r>
              <a:rPr sz="1800" spc="95" dirty="0">
                <a:solidFill>
                  <a:srgbClr val="FFFFFF"/>
                </a:solidFill>
                <a:latin typeface="Tahoma"/>
                <a:cs typeface="Tahoma"/>
              </a:rPr>
              <a:t>body </a:t>
            </a:r>
            <a:r>
              <a:rPr sz="1800" spc="20" dirty="0">
                <a:solidFill>
                  <a:srgbClr val="FFFFFF"/>
                </a:solidFill>
                <a:latin typeface="Tahoma"/>
                <a:cs typeface="Tahoma"/>
              </a:rPr>
              <a:t>parts </a:t>
            </a:r>
            <a:r>
              <a:rPr sz="1800" spc="50" dirty="0">
                <a:solidFill>
                  <a:srgbClr val="FFFFFF"/>
                </a:solidFill>
                <a:latin typeface="Tahoma"/>
                <a:cs typeface="Tahoma"/>
              </a:rPr>
              <a:t>move </a:t>
            </a:r>
            <a:r>
              <a:rPr sz="1800" spc="70" dirty="0">
                <a:solidFill>
                  <a:srgbClr val="FFFFFF"/>
                </a:solidFill>
                <a:latin typeface="Tahoma"/>
                <a:cs typeface="Tahoma"/>
              </a:rPr>
              <a:t>and </a:t>
            </a:r>
            <a:r>
              <a:rPr sz="1800" spc="75" dirty="0">
                <a:solidFill>
                  <a:srgbClr val="FFFFFF"/>
                </a:solidFill>
                <a:latin typeface="Tahoma"/>
                <a:cs typeface="Tahoma"/>
              </a:rPr>
              <a:t> </a:t>
            </a:r>
            <a:r>
              <a:rPr sz="1800" spc="100" dirty="0">
                <a:solidFill>
                  <a:srgbClr val="FFFFFF"/>
                </a:solidFill>
                <a:latin typeface="Tahoma"/>
                <a:cs typeface="Tahoma"/>
              </a:rPr>
              <a:t>co</a:t>
            </a:r>
            <a:r>
              <a:rPr sz="1800" spc="70" dirty="0">
                <a:solidFill>
                  <a:srgbClr val="FFFFFF"/>
                </a:solidFill>
                <a:latin typeface="Tahoma"/>
                <a:cs typeface="Tahoma"/>
              </a:rPr>
              <a:t>n</a:t>
            </a:r>
            <a:r>
              <a:rPr sz="1800" spc="-40" dirty="0">
                <a:solidFill>
                  <a:srgbClr val="FFFFFF"/>
                </a:solidFill>
                <a:latin typeface="Tahoma"/>
                <a:cs typeface="Tahoma"/>
              </a:rPr>
              <a:t>v</a:t>
            </a:r>
            <a:r>
              <a:rPr sz="1800" spc="55" dirty="0">
                <a:solidFill>
                  <a:srgbClr val="FFFFFF"/>
                </a:solidFill>
                <a:latin typeface="Tahoma"/>
                <a:cs typeface="Tahoma"/>
              </a:rPr>
              <a:t>e</a:t>
            </a:r>
            <a:r>
              <a:rPr sz="1800" spc="-20" dirty="0">
                <a:solidFill>
                  <a:srgbClr val="FFFFFF"/>
                </a:solidFill>
                <a:latin typeface="Tahoma"/>
                <a:cs typeface="Tahoma"/>
              </a:rPr>
              <a:t>y</a:t>
            </a:r>
            <a:r>
              <a:rPr sz="1800" spc="-150" dirty="0">
                <a:solidFill>
                  <a:srgbClr val="FFFFFF"/>
                </a:solidFill>
                <a:latin typeface="Tahoma"/>
                <a:cs typeface="Tahoma"/>
              </a:rPr>
              <a:t> </a:t>
            </a:r>
            <a:r>
              <a:rPr sz="1800" spc="70" dirty="0">
                <a:solidFill>
                  <a:srgbClr val="FFFFFF"/>
                </a:solidFill>
                <a:latin typeface="Tahoma"/>
                <a:cs typeface="Tahoma"/>
              </a:rPr>
              <a:t>m</a:t>
            </a:r>
            <a:r>
              <a:rPr sz="1800" spc="55" dirty="0">
                <a:solidFill>
                  <a:srgbClr val="FFFFFF"/>
                </a:solidFill>
                <a:latin typeface="Tahoma"/>
                <a:cs typeface="Tahoma"/>
              </a:rPr>
              <a:t>e</a:t>
            </a:r>
            <a:r>
              <a:rPr sz="1800" spc="-15" dirty="0">
                <a:solidFill>
                  <a:srgbClr val="FFFFFF"/>
                </a:solidFill>
                <a:latin typeface="Tahoma"/>
                <a:cs typeface="Tahoma"/>
              </a:rPr>
              <a:t>a</a:t>
            </a:r>
            <a:r>
              <a:rPr sz="1800" spc="70" dirty="0">
                <a:solidFill>
                  <a:srgbClr val="FFFFFF"/>
                </a:solidFill>
                <a:latin typeface="Tahoma"/>
                <a:cs typeface="Tahoma"/>
              </a:rPr>
              <a:t>n</a:t>
            </a:r>
            <a:r>
              <a:rPr sz="1800" spc="15" dirty="0">
                <a:solidFill>
                  <a:srgbClr val="FFFFFF"/>
                </a:solidFill>
                <a:latin typeface="Tahoma"/>
                <a:cs typeface="Tahoma"/>
              </a:rPr>
              <a:t>i</a:t>
            </a:r>
            <a:r>
              <a:rPr sz="1800" spc="70" dirty="0">
                <a:solidFill>
                  <a:srgbClr val="FFFFFF"/>
                </a:solidFill>
                <a:latin typeface="Tahoma"/>
                <a:cs typeface="Tahoma"/>
              </a:rPr>
              <a:t>n</a:t>
            </a:r>
            <a:r>
              <a:rPr sz="1800" spc="150" dirty="0">
                <a:solidFill>
                  <a:srgbClr val="FFFFFF"/>
                </a:solidFill>
                <a:latin typeface="Tahoma"/>
                <a:cs typeface="Tahoma"/>
              </a:rPr>
              <a:t>g</a:t>
            </a:r>
            <a:r>
              <a:rPr sz="1800" spc="-80" dirty="0">
                <a:solidFill>
                  <a:srgbClr val="FFFFFF"/>
                </a:solidFill>
                <a:latin typeface="Tahoma"/>
                <a:cs typeface="Tahoma"/>
              </a:rPr>
              <a:t>.</a:t>
            </a:r>
            <a:r>
              <a:rPr sz="1800" spc="-245" dirty="0">
                <a:solidFill>
                  <a:srgbClr val="FFFFFF"/>
                </a:solidFill>
                <a:latin typeface="Tahoma"/>
                <a:cs typeface="Tahoma"/>
              </a:rPr>
              <a:t> </a:t>
            </a:r>
            <a:r>
              <a:rPr sz="1800" spc="-50" dirty="0">
                <a:solidFill>
                  <a:srgbClr val="FFFFFF"/>
                </a:solidFill>
                <a:latin typeface="Tahoma"/>
                <a:cs typeface="Tahoma"/>
              </a:rPr>
              <a:t>T</a:t>
            </a:r>
            <a:r>
              <a:rPr sz="1800" spc="70" dirty="0">
                <a:solidFill>
                  <a:srgbClr val="FFFFFF"/>
                </a:solidFill>
                <a:latin typeface="Tahoma"/>
                <a:cs typeface="Tahoma"/>
              </a:rPr>
              <a:t>h</a:t>
            </a:r>
            <a:r>
              <a:rPr sz="1800" spc="55" dirty="0">
                <a:solidFill>
                  <a:srgbClr val="FFFFFF"/>
                </a:solidFill>
                <a:latin typeface="Tahoma"/>
                <a:cs typeface="Tahoma"/>
              </a:rPr>
              <a:t>e</a:t>
            </a:r>
            <a:r>
              <a:rPr sz="1800" spc="-15" dirty="0">
                <a:solidFill>
                  <a:srgbClr val="FFFFFF"/>
                </a:solidFill>
                <a:latin typeface="Tahoma"/>
                <a:cs typeface="Tahoma"/>
              </a:rPr>
              <a:t>s</a:t>
            </a:r>
            <a:r>
              <a:rPr sz="1800" spc="60" dirty="0">
                <a:solidFill>
                  <a:srgbClr val="FFFFFF"/>
                </a:solidFill>
                <a:latin typeface="Tahoma"/>
                <a:cs typeface="Tahoma"/>
              </a:rPr>
              <a:t>e  </a:t>
            </a:r>
            <a:r>
              <a:rPr sz="1800" spc="120" dirty="0">
                <a:solidFill>
                  <a:srgbClr val="FFFFFF"/>
                </a:solidFill>
                <a:latin typeface="Tahoma"/>
                <a:cs typeface="Tahoma"/>
              </a:rPr>
              <a:t>m</a:t>
            </a:r>
            <a:r>
              <a:rPr sz="1800" spc="45" dirty="0">
                <a:solidFill>
                  <a:srgbClr val="FFFFFF"/>
                </a:solidFill>
                <a:latin typeface="Tahoma"/>
                <a:cs typeface="Tahoma"/>
              </a:rPr>
              <a:t>o</a:t>
            </a:r>
            <a:r>
              <a:rPr sz="1800" spc="-40" dirty="0">
                <a:solidFill>
                  <a:srgbClr val="FFFFFF"/>
                </a:solidFill>
                <a:latin typeface="Tahoma"/>
                <a:cs typeface="Tahoma"/>
              </a:rPr>
              <a:t>v</a:t>
            </a:r>
            <a:r>
              <a:rPr sz="1800" spc="55" dirty="0">
                <a:solidFill>
                  <a:srgbClr val="FFFFFF"/>
                </a:solidFill>
                <a:latin typeface="Tahoma"/>
                <a:cs typeface="Tahoma"/>
              </a:rPr>
              <a:t>e</a:t>
            </a:r>
            <a:r>
              <a:rPr sz="1800" spc="100" dirty="0">
                <a:solidFill>
                  <a:srgbClr val="FFFFFF"/>
                </a:solidFill>
                <a:latin typeface="Tahoma"/>
                <a:cs typeface="Tahoma"/>
              </a:rPr>
              <a:t>m</a:t>
            </a:r>
            <a:r>
              <a:rPr sz="1800" spc="30" dirty="0">
                <a:solidFill>
                  <a:srgbClr val="FFFFFF"/>
                </a:solidFill>
                <a:latin typeface="Tahoma"/>
                <a:cs typeface="Tahoma"/>
              </a:rPr>
              <a:t>e</a:t>
            </a:r>
            <a:r>
              <a:rPr sz="1800" spc="70" dirty="0">
                <a:solidFill>
                  <a:srgbClr val="FFFFFF"/>
                </a:solidFill>
                <a:latin typeface="Tahoma"/>
                <a:cs typeface="Tahoma"/>
              </a:rPr>
              <a:t>n</a:t>
            </a:r>
            <a:r>
              <a:rPr sz="1800" spc="-20" dirty="0">
                <a:solidFill>
                  <a:srgbClr val="FFFFFF"/>
                </a:solidFill>
                <a:latin typeface="Tahoma"/>
                <a:cs typeface="Tahoma"/>
              </a:rPr>
              <a:t>ts</a:t>
            </a:r>
            <a:r>
              <a:rPr sz="1800" spc="-65" dirty="0">
                <a:solidFill>
                  <a:srgbClr val="FFFFFF"/>
                </a:solidFill>
                <a:latin typeface="Tahoma"/>
                <a:cs typeface="Tahoma"/>
              </a:rPr>
              <a:t> </a:t>
            </a:r>
            <a:r>
              <a:rPr sz="1800" spc="-15" dirty="0">
                <a:solidFill>
                  <a:srgbClr val="FFFFFF"/>
                </a:solidFill>
                <a:latin typeface="Tahoma"/>
                <a:cs typeface="Tahoma"/>
              </a:rPr>
              <a:t>a</a:t>
            </a:r>
            <a:r>
              <a:rPr sz="1800" spc="40" dirty="0">
                <a:solidFill>
                  <a:srgbClr val="FFFFFF"/>
                </a:solidFill>
                <a:latin typeface="Tahoma"/>
                <a:cs typeface="Tahoma"/>
              </a:rPr>
              <a:t>re</a:t>
            </a:r>
            <a:r>
              <a:rPr sz="1800" spc="-155" dirty="0">
                <a:solidFill>
                  <a:srgbClr val="FFFFFF"/>
                </a:solidFill>
                <a:latin typeface="Tahoma"/>
                <a:cs typeface="Tahoma"/>
              </a:rPr>
              <a:t> </a:t>
            </a:r>
            <a:r>
              <a:rPr sz="1800" spc="30" dirty="0">
                <a:solidFill>
                  <a:srgbClr val="FFFFFF"/>
                </a:solidFill>
                <a:latin typeface="Tahoma"/>
                <a:cs typeface="Tahoma"/>
              </a:rPr>
              <a:t>k</a:t>
            </a:r>
            <a:r>
              <a:rPr sz="1800" spc="70" dirty="0">
                <a:solidFill>
                  <a:srgbClr val="FFFFFF"/>
                </a:solidFill>
                <a:latin typeface="Tahoma"/>
                <a:cs typeface="Tahoma"/>
              </a:rPr>
              <a:t>n</a:t>
            </a:r>
            <a:r>
              <a:rPr sz="1800" spc="95" dirty="0">
                <a:solidFill>
                  <a:srgbClr val="FFFFFF"/>
                </a:solidFill>
                <a:latin typeface="Tahoma"/>
                <a:cs typeface="Tahoma"/>
              </a:rPr>
              <a:t>o</a:t>
            </a:r>
            <a:r>
              <a:rPr sz="1800" spc="25" dirty="0">
                <a:solidFill>
                  <a:srgbClr val="FFFFFF"/>
                </a:solidFill>
                <a:latin typeface="Tahoma"/>
                <a:cs typeface="Tahoma"/>
              </a:rPr>
              <a:t>w</a:t>
            </a:r>
            <a:r>
              <a:rPr sz="1800" spc="40" dirty="0">
                <a:solidFill>
                  <a:srgbClr val="FFFFFF"/>
                </a:solidFill>
                <a:latin typeface="Tahoma"/>
                <a:cs typeface="Tahoma"/>
              </a:rPr>
              <a:t>n</a:t>
            </a:r>
            <a:r>
              <a:rPr sz="1800" spc="-175" dirty="0">
                <a:solidFill>
                  <a:srgbClr val="FFFFFF"/>
                </a:solidFill>
                <a:latin typeface="Tahoma"/>
                <a:cs typeface="Tahoma"/>
              </a:rPr>
              <a:t> </a:t>
            </a:r>
            <a:r>
              <a:rPr sz="1800" spc="-15" dirty="0">
                <a:solidFill>
                  <a:srgbClr val="FFFFFF"/>
                </a:solidFill>
                <a:latin typeface="Tahoma"/>
                <a:cs typeface="Tahoma"/>
              </a:rPr>
              <a:t>a</a:t>
            </a:r>
            <a:r>
              <a:rPr sz="1800" spc="-5" dirty="0">
                <a:solidFill>
                  <a:srgbClr val="FFFFFF"/>
                </a:solidFill>
                <a:latin typeface="Tahoma"/>
                <a:cs typeface="Tahoma"/>
              </a:rPr>
              <a:t>s  </a:t>
            </a:r>
            <a:r>
              <a:rPr sz="1800" spc="150" dirty="0">
                <a:solidFill>
                  <a:srgbClr val="FFFFFF"/>
                </a:solidFill>
                <a:latin typeface="Tahoma"/>
                <a:cs typeface="Tahoma"/>
              </a:rPr>
              <a:t>g</a:t>
            </a:r>
            <a:r>
              <a:rPr sz="1800" spc="55" dirty="0">
                <a:solidFill>
                  <a:srgbClr val="FFFFFF"/>
                </a:solidFill>
                <a:latin typeface="Tahoma"/>
                <a:cs typeface="Tahoma"/>
              </a:rPr>
              <a:t>e</a:t>
            </a:r>
            <a:r>
              <a:rPr sz="1800" spc="-15" dirty="0">
                <a:solidFill>
                  <a:srgbClr val="FFFFFF"/>
                </a:solidFill>
                <a:latin typeface="Tahoma"/>
                <a:cs typeface="Tahoma"/>
              </a:rPr>
              <a:t>s</a:t>
            </a:r>
            <a:r>
              <a:rPr sz="1800" spc="5" dirty="0">
                <a:solidFill>
                  <a:srgbClr val="FFFFFF"/>
                </a:solidFill>
                <a:latin typeface="Tahoma"/>
                <a:cs typeface="Tahoma"/>
              </a:rPr>
              <a:t>t</a:t>
            </a:r>
            <a:r>
              <a:rPr sz="1800" spc="35" dirty="0">
                <a:solidFill>
                  <a:srgbClr val="FFFFFF"/>
                </a:solidFill>
                <a:latin typeface="Tahoma"/>
                <a:cs typeface="Tahoma"/>
              </a:rPr>
              <a:t>u</a:t>
            </a:r>
            <a:r>
              <a:rPr sz="1800" spc="30" dirty="0">
                <a:solidFill>
                  <a:srgbClr val="FFFFFF"/>
                </a:solidFill>
                <a:latin typeface="Tahoma"/>
                <a:cs typeface="Tahoma"/>
              </a:rPr>
              <a:t>r</a:t>
            </a:r>
            <a:r>
              <a:rPr sz="1800" spc="20" dirty="0">
                <a:solidFill>
                  <a:srgbClr val="FFFFFF"/>
                </a:solidFill>
                <a:latin typeface="Tahoma"/>
                <a:cs typeface="Tahoma"/>
              </a:rPr>
              <a:t>e</a:t>
            </a:r>
            <a:r>
              <a:rPr sz="1800" spc="-15" dirty="0">
                <a:solidFill>
                  <a:srgbClr val="FFFFFF"/>
                </a:solidFill>
                <a:latin typeface="Tahoma"/>
                <a:cs typeface="Tahoma"/>
              </a:rPr>
              <a:t>s</a:t>
            </a:r>
            <a:r>
              <a:rPr sz="1800" spc="-80" dirty="0">
                <a:solidFill>
                  <a:srgbClr val="FFFFFF"/>
                </a:solidFill>
                <a:latin typeface="Tahoma"/>
                <a:cs typeface="Tahoma"/>
              </a:rPr>
              <a:t>,</a:t>
            </a:r>
            <a:r>
              <a:rPr sz="1800" spc="-175" dirty="0">
                <a:solidFill>
                  <a:srgbClr val="FFFFFF"/>
                </a:solidFill>
                <a:latin typeface="Tahoma"/>
                <a:cs typeface="Tahoma"/>
              </a:rPr>
              <a:t> </a:t>
            </a:r>
            <a:r>
              <a:rPr sz="1800" spc="5" dirty="0">
                <a:solidFill>
                  <a:srgbClr val="FFFFFF"/>
                </a:solidFill>
                <a:latin typeface="Tahoma"/>
                <a:cs typeface="Tahoma"/>
              </a:rPr>
              <a:t>t</a:t>
            </a:r>
            <a:r>
              <a:rPr sz="1800" spc="35" dirty="0">
                <a:solidFill>
                  <a:srgbClr val="FFFFFF"/>
                </a:solidFill>
                <a:latin typeface="Tahoma"/>
                <a:cs typeface="Tahoma"/>
              </a:rPr>
              <a:t>h</a:t>
            </a:r>
            <a:r>
              <a:rPr sz="1800" spc="80" dirty="0">
                <a:solidFill>
                  <a:srgbClr val="FFFFFF"/>
                </a:solidFill>
                <a:latin typeface="Tahoma"/>
                <a:cs typeface="Tahoma"/>
              </a:rPr>
              <a:t>e</a:t>
            </a:r>
            <a:r>
              <a:rPr sz="1800" spc="-160" dirty="0">
                <a:solidFill>
                  <a:srgbClr val="FFFFFF"/>
                </a:solidFill>
                <a:latin typeface="Tahoma"/>
                <a:cs typeface="Tahoma"/>
              </a:rPr>
              <a:t> </a:t>
            </a:r>
            <a:r>
              <a:rPr sz="1800" spc="150" dirty="0">
                <a:solidFill>
                  <a:srgbClr val="FFFFFF"/>
                </a:solidFill>
                <a:latin typeface="Tahoma"/>
                <a:cs typeface="Tahoma"/>
              </a:rPr>
              <a:t>p</a:t>
            </a:r>
            <a:r>
              <a:rPr sz="1800" spc="70" dirty="0">
                <a:solidFill>
                  <a:srgbClr val="FFFFFF"/>
                </a:solidFill>
                <a:latin typeface="Tahoma"/>
                <a:cs typeface="Tahoma"/>
              </a:rPr>
              <a:t>h</a:t>
            </a:r>
            <a:r>
              <a:rPr sz="1800" spc="-40" dirty="0">
                <a:solidFill>
                  <a:srgbClr val="FFFFFF"/>
                </a:solidFill>
                <a:latin typeface="Tahoma"/>
                <a:cs typeface="Tahoma"/>
              </a:rPr>
              <a:t>y</a:t>
            </a:r>
            <a:r>
              <a:rPr sz="1800" spc="-15" dirty="0">
                <a:solidFill>
                  <a:srgbClr val="FFFFFF"/>
                </a:solidFill>
                <a:latin typeface="Tahoma"/>
                <a:cs typeface="Tahoma"/>
              </a:rPr>
              <a:t>s</a:t>
            </a:r>
            <a:r>
              <a:rPr sz="1800" spc="15" dirty="0">
                <a:solidFill>
                  <a:srgbClr val="FFFFFF"/>
                </a:solidFill>
                <a:latin typeface="Tahoma"/>
                <a:cs typeface="Tahoma"/>
              </a:rPr>
              <a:t>i</a:t>
            </a:r>
            <a:r>
              <a:rPr sz="1800" spc="100" dirty="0">
                <a:solidFill>
                  <a:srgbClr val="FFFFFF"/>
                </a:solidFill>
                <a:latin typeface="Tahoma"/>
                <a:cs typeface="Tahoma"/>
              </a:rPr>
              <a:t>c</a:t>
            </a:r>
            <a:r>
              <a:rPr sz="1800" spc="-15" dirty="0">
                <a:solidFill>
                  <a:srgbClr val="FFFFFF"/>
                </a:solidFill>
                <a:latin typeface="Tahoma"/>
                <a:cs typeface="Tahoma"/>
              </a:rPr>
              <a:t>a</a:t>
            </a:r>
            <a:r>
              <a:rPr sz="1800" spc="50" dirty="0">
                <a:solidFill>
                  <a:srgbClr val="FFFFFF"/>
                </a:solidFill>
                <a:latin typeface="Tahoma"/>
                <a:cs typeface="Tahoma"/>
              </a:rPr>
              <a:t>l  </a:t>
            </a:r>
            <a:r>
              <a:rPr sz="1800" spc="120" dirty="0">
                <a:solidFill>
                  <a:srgbClr val="FFFFFF"/>
                </a:solidFill>
                <a:latin typeface="Tahoma"/>
                <a:cs typeface="Tahoma"/>
              </a:rPr>
              <a:t>m</a:t>
            </a:r>
            <a:r>
              <a:rPr sz="1800" spc="45" dirty="0">
                <a:solidFill>
                  <a:srgbClr val="FFFFFF"/>
                </a:solidFill>
                <a:latin typeface="Tahoma"/>
                <a:cs typeface="Tahoma"/>
              </a:rPr>
              <a:t>o</a:t>
            </a:r>
            <a:r>
              <a:rPr sz="1800" spc="-40" dirty="0">
                <a:solidFill>
                  <a:srgbClr val="FFFFFF"/>
                </a:solidFill>
                <a:latin typeface="Tahoma"/>
                <a:cs typeface="Tahoma"/>
              </a:rPr>
              <a:t>v</a:t>
            </a:r>
            <a:r>
              <a:rPr sz="1800" spc="55" dirty="0">
                <a:solidFill>
                  <a:srgbClr val="FFFFFF"/>
                </a:solidFill>
                <a:latin typeface="Tahoma"/>
                <a:cs typeface="Tahoma"/>
              </a:rPr>
              <a:t>e</a:t>
            </a:r>
            <a:r>
              <a:rPr sz="1800" spc="100" dirty="0">
                <a:solidFill>
                  <a:srgbClr val="FFFFFF"/>
                </a:solidFill>
                <a:latin typeface="Tahoma"/>
                <a:cs typeface="Tahoma"/>
              </a:rPr>
              <a:t>m</a:t>
            </a:r>
            <a:r>
              <a:rPr sz="1800" spc="30" dirty="0">
                <a:solidFill>
                  <a:srgbClr val="FFFFFF"/>
                </a:solidFill>
                <a:latin typeface="Tahoma"/>
                <a:cs typeface="Tahoma"/>
              </a:rPr>
              <a:t>e</a:t>
            </a:r>
            <a:r>
              <a:rPr sz="1800" spc="70" dirty="0">
                <a:solidFill>
                  <a:srgbClr val="FFFFFF"/>
                </a:solidFill>
                <a:latin typeface="Tahoma"/>
                <a:cs typeface="Tahoma"/>
              </a:rPr>
              <a:t>n</a:t>
            </a:r>
            <a:r>
              <a:rPr sz="1800" spc="-35" dirty="0">
                <a:solidFill>
                  <a:srgbClr val="FFFFFF"/>
                </a:solidFill>
                <a:latin typeface="Tahoma"/>
                <a:cs typeface="Tahoma"/>
              </a:rPr>
              <a:t>t</a:t>
            </a:r>
            <a:r>
              <a:rPr sz="1800" spc="-60" dirty="0">
                <a:solidFill>
                  <a:srgbClr val="FFFFFF"/>
                </a:solidFill>
                <a:latin typeface="Tahoma"/>
                <a:cs typeface="Tahoma"/>
              </a:rPr>
              <a:t> </a:t>
            </a:r>
            <a:r>
              <a:rPr sz="1800" spc="95" dirty="0">
                <a:solidFill>
                  <a:srgbClr val="FFFFFF"/>
                </a:solidFill>
                <a:latin typeface="Tahoma"/>
                <a:cs typeface="Tahoma"/>
              </a:rPr>
              <a:t>o</a:t>
            </a:r>
            <a:r>
              <a:rPr sz="1800" spc="-45" dirty="0">
                <a:solidFill>
                  <a:srgbClr val="FFFFFF"/>
                </a:solidFill>
                <a:latin typeface="Tahoma"/>
                <a:cs typeface="Tahoma"/>
              </a:rPr>
              <a:t>f</a:t>
            </a:r>
            <a:r>
              <a:rPr sz="1800" spc="-90" dirty="0">
                <a:solidFill>
                  <a:srgbClr val="FFFFFF"/>
                </a:solidFill>
                <a:latin typeface="Tahoma"/>
                <a:cs typeface="Tahoma"/>
              </a:rPr>
              <a:t> </a:t>
            </a:r>
            <a:r>
              <a:rPr sz="1800" spc="-15" dirty="0">
                <a:solidFill>
                  <a:srgbClr val="FFFFFF"/>
                </a:solidFill>
                <a:latin typeface="Tahoma"/>
                <a:cs typeface="Tahoma"/>
              </a:rPr>
              <a:t>a</a:t>
            </a:r>
            <a:r>
              <a:rPr sz="1800" spc="20" dirty="0">
                <a:solidFill>
                  <a:srgbClr val="FFFFFF"/>
                </a:solidFill>
                <a:latin typeface="Tahoma"/>
                <a:cs typeface="Tahoma"/>
              </a:rPr>
              <a:t>r</a:t>
            </a:r>
            <a:r>
              <a:rPr sz="1800" spc="45" dirty="0">
                <a:solidFill>
                  <a:srgbClr val="FFFFFF"/>
                </a:solidFill>
                <a:latin typeface="Tahoma"/>
                <a:cs typeface="Tahoma"/>
              </a:rPr>
              <a:t>m</a:t>
            </a:r>
            <a:r>
              <a:rPr sz="1800" spc="-15" dirty="0">
                <a:solidFill>
                  <a:srgbClr val="FFFFFF"/>
                </a:solidFill>
                <a:latin typeface="Tahoma"/>
                <a:cs typeface="Tahoma"/>
              </a:rPr>
              <a:t>s</a:t>
            </a:r>
            <a:r>
              <a:rPr sz="1800" spc="-80" dirty="0">
                <a:solidFill>
                  <a:srgbClr val="FFFFFF"/>
                </a:solidFill>
                <a:latin typeface="Tahoma"/>
                <a:cs typeface="Tahoma"/>
              </a:rPr>
              <a:t>,</a:t>
            </a:r>
            <a:r>
              <a:rPr sz="1800" spc="-100" dirty="0">
                <a:solidFill>
                  <a:srgbClr val="FFFFFF"/>
                </a:solidFill>
                <a:latin typeface="Tahoma"/>
                <a:cs typeface="Tahoma"/>
              </a:rPr>
              <a:t> </a:t>
            </a:r>
            <a:r>
              <a:rPr sz="1800" spc="15" dirty="0">
                <a:solidFill>
                  <a:srgbClr val="FFFFFF"/>
                </a:solidFill>
                <a:latin typeface="Tahoma"/>
                <a:cs typeface="Tahoma"/>
              </a:rPr>
              <a:t>l</a:t>
            </a:r>
            <a:r>
              <a:rPr sz="1800" spc="55" dirty="0">
                <a:solidFill>
                  <a:srgbClr val="FFFFFF"/>
                </a:solidFill>
                <a:latin typeface="Tahoma"/>
                <a:cs typeface="Tahoma"/>
              </a:rPr>
              <a:t>e</a:t>
            </a:r>
            <a:r>
              <a:rPr sz="1800" spc="150" dirty="0">
                <a:solidFill>
                  <a:srgbClr val="FFFFFF"/>
                </a:solidFill>
                <a:latin typeface="Tahoma"/>
                <a:cs typeface="Tahoma"/>
              </a:rPr>
              <a:t>g</a:t>
            </a:r>
            <a:r>
              <a:rPr sz="1800" spc="-15" dirty="0">
                <a:solidFill>
                  <a:srgbClr val="FFFFFF"/>
                </a:solidFill>
                <a:latin typeface="Tahoma"/>
                <a:cs typeface="Tahoma"/>
              </a:rPr>
              <a:t>s</a:t>
            </a:r>
            <a:r>
              <a:rPr sz="1800" spc="-80" dirty="0">
                <a:solidFill>
                  <a:srgbClr val="FFFFFF"/>
                </a:solidFill>
                <a:latin typeface="Tahoma"/>
                <a:cs typeface="Tahoma"/>
              </a:rPr>
              <a:t>,</a:t>
            </a:r>
            <a:r>
              <a:rPr sz="1800" spc="-170" dirty="0">
                <a:solidFill>
                  <a:srgbClr val="FFFFFF"/>
                </a:solidFill>
                <a:latin typeface="Tahoma"/>
                <a:cs typeface="Tahoma"/>
              </a:rPr>
              <a:t> </a:t>
            </a:r>
            <a:r>
              <a:rPr sz="1800" spc="70" dirty="0">
                <a:solidFill>
                  <a:srgbClr val="FFFFFF"/>
                </a:solidFill>
                <a:latin typeface="Tahoma"/>
                <a:cs typeface="Tahoma"/>
              </a:rPr>
              <a:t>h</a:t>
            </a:r>
            <a:r>
              <a:rPr sz="1800" spc="-15" dirty="0">
                <a:solidFill>
                  <a:srgbClr val="FFFFFF"/>
                </a:solidFill>
                <a:latin typeface="Tahoma"/>
                <a:cs typeface="Tahoma"/>
              </a:rPr>
              <a:t>a</a:t>
            </a:r>
            <a:r>
              <a:rPr sz="1800" spc="70" dirty="0">
                <a:solidFill>
                  <a:srgbClr val="FFFFFF"/>
                </a:solidFill>
                <a:latin typeface="Tahoma"/>
                <a:cs typeface="Tahoma"/>
              </a:rPr>
              <a:t>n</a:t>
            </a:r>
            <a:r>
              <a:rPr sz="1800" spc="55" dirty="0">
                <a:solidFill>
                  <a:srgbClr val="FFFFFF"/>
                </a:solidFill>
                <a:latin typeface="Tahoma"/>
                <a:cs typeface="Tahoma"/>
              </a:rPr>
              <a:t>ds  </a:t>
            </a:r>
            <a:r>
              <a:rPr sz="1800" spc="70" dirty="0">
                <a:solidFill>
                  <a:srgbClr val="FFFFFF"/>
                </a:solidFill>
                <a:latin typeface="Tahoma"/>
                <a:cs typeface="Tahoma"/>
              </a:rPr>
              <a:t>and</a:t>
            </a:r>
            <a:r>
              <a:rPr sz="1800" spc="-135" dirty="0">
                <a:solidFill>
                  <a:srgbClr val="FFFFFF"/>
                </a:solidFill>
                <a:latin typeface="Tahoma"/>
                <a:cs typeface="Tahoma"/>
              </a:rPr>
              <a:t> </a:t>
            </a:r>
            <a:r>
              <a:rPr sz="1800" spc="35" dirty="0">
                <a:solidFill>
                  <a:srgbClr val="FFFFFF"/>
                </a:solidFill>
                <a:latin typeface="Tahoma"/>
                <a:cs typeface="Tahoma"/>
              </a:rPr>
              <a:t>head.</a:t>
            </a:r>
            <a:endParaRPr sz="1800">
              <a:latin typeface="Tahoma"/>
              <a:cs typeface="Tahoma"/>
            </a:endParaRPr>
          </a:p>
        </p:txBody>
      </p:sp>
      <p:pic>
        <p:nvPicPr>
          <p:cNvPr id="6" name="object 6"/>
          <p:cNvPicPr/>
          <p:nvPr/>
        </p:nvPicPr>
        <p:blipFill>
          <a:blip r:embed="rId2" cstate="print"/>
          <a:stretch>
            <a:fillRect/>
          </a:stretch>
        </p:blipFill>
        <p:spPr>
          <a:xfrm>
            <a:off x="4654296" y="62"/>
            <a:ext cx="7534656" cy="6857936"/>
          </a:xfrm>
          <a:prstGeom prst="rect">
            <a:avLst/>
          </a:prstGeom>
        </p:spPr>
      </p:pic>
      <p:pic>
        <p:nvPicPr>
          <p:cNvPr id="7" name="Picture 2" descr="ABESEC OLA">
            <a:extLst>
              <a:ext uri="{FF2B5EF4-FFF2-40B4-BE49-F238E27FC236}">
                <a16:creationId xmlns:a16="http://schemas.microsoft.com/office/drawing/2014/main" id="{3327A94E-487D-AF74-15EE-808E8C2BF9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402401"/>
            <a:ext cx="12189460" cy="457834"/>
          </a:xfrm>
          <a:custGeom>
            <a:avLst/>
            <a:gdLst/>
            <a:ahLst/>
            <a:cxnLst/>
            <a:rect l="l" t="t" r="r" b="b"/>
            <a:pathLst>
              <a:path w="12189460" h="457834">
                <a:moveTo>
                  <a:pt x="12188952" y="0"/>
                </a:moveTo>
                <a:lnTo>
                  <a:pt x="0" y="0"/>
                </a:lnTo>
                <a:lnTo>
                  <a:pt x="0" y="457314"/>
                </a:lnTo>
                <a:lnTo>
                  <a:pt x="12188952" y="457314"/>
                </a:lnTo>
                <a:lnTo>
                  <a:pt x="12188952" y="0"/>
                </a:lnTo>
                <a:close/>
              </a:path>
            </a:pathLst>
          </a:custGeom>
          <a:solidFill>
            <a:srgbClr val="252525"/>
          </a:solidFill>
        </p:spPr>
        <p:txBody>
          <a:bodyPr wrap="square" lIns="0" tIns="0" rIns="0" bIns="0" rtlCol="0"/>
          <a:lstStyle/>
          <a:p>
            <a:endParaRPr/>
          </a:p>
        </p:txBody>
      </p:sp>
      <p:sp>
        <p:nvSpPr>
          <p:cNvPr id="3" name="object 3"/>
          <p:cNvSpPr/>
          <p:nvPr/>
        </p:nvSpPr>
        <p:spPr>
          <a:xfrm>
            <a:off x="1193291" y="1897888"/>
            <a:ext cx="9964420" cy="0"/>
          </a:xfrm>
          <a:custGeom>
            <a:avLst/>
            <a:gdLst/>
            <a:ahLst/>
            <a:cxnLst/>
            <a:rect l="l" t="t" r="r" b="b"/>
            <a:pathLst>
              <a:path w="9964420">
                <a:moveTo>
                  <a:pt x="0" y="0"/>
                </a:moveTo>
                <a:lnTo>
                  <a:pt x="9964419" y="0"/>
                </a:lnTo>
              </a:path>
            </a:pathLst>
          </a:custGeom>
          <a:ln w="12700">
            <a:solidFill>
              <a:srgbClr val="40404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11695176" y="108983"/>
            <a:ext cx="402335" cy="567799"/>
          </a:xfrm>
          <a:prstGeom prst="rect">
            <a:avLst/>
          </a:prstGeom>
        </p:spPr>
      </p:pic>
      <p:sp>
        <p:nvSpPr>
          <p:cNvPr id="5" name="object 5"/>
          <p:cNvSpPr txBox="1">
            <a:spLocks noGrp="1"/>
          </p:cNvSpPr>
          <p:nvPr>
            <p:ph type="title"/>
          </p:nvPr>
        </p:nvSpPr>
        <p:spPr>
          <a:xfrm>
            <a:off x="3676396" y="301066"/>
            <a:ext cx="4933950" cy="728980"/>
          </a:xfrm>
          <a:prstGeom prst="rect">
            <a:avLst/>
          </a:prstGeom>
        </p:spPr>
        <p:txBody>
          <a:bodyPr vert="horz" wrap="square" lIns="0" tIns="14604" rIns="0" bIns="0" rtlCol="0">
            <a:spAutoFit/>
          </a:bodyPr>
          <a:lstStyle/>
          <a:p>
            <a:pPr marL="12700">
              <a:lnSpc>
                <a:spcPct val="100000"/>
              </a:lnSpc>
              <a:spcBef>
                <a:spcPts val="114"/>
              </a:spcBef>
            </a:pPr>
            <a:r>
              <a:rPr sz="4600" spc="-30" dirty="0">
                <a:solidFill>
                  <a:srgbClr val="252525"/>
                </a:solidFill>
              </a:rPr>
              <a:t>T</a:t>
            </a:r>
            <a:r>
              <a:rPr sz="4600" spc="-70" dirty="0">
                <a:solidFill>
                  <a:srgbClr val="252525"/>
                </a:solidFill>
              </a:rPr>
              <a:t>y</a:t>
            </a:r>
            <a:r>
              <a:rPr sz="4600" spc="400" dirty="0">
                <a:solidFill>
                  <a:srgbClr val="252525"/>
                </a:solidFill>
              </a:rPr>
              <a:t>p</a:t>
            </a:r>
            <a:r>
              <a:rPr sz="4600" spc="170" dirty="0">
                <a:solidFill>
                  <a:srgbClr val="252525"/>
                </a:solidFill>
              </a:rPr>
              <a:t>e</a:t>
            </a:r>
            <a:r>
              <a:rPr sz="4600" spc="-45" dirty="0">
                <a:solidFill>
                  <a:srgbClr val="252525"/>
                </a:solidFill>
              </a:rPr>
              <a:t>s</a:t>
            </a:r>
            <a:r>
              <a:rPr sz="4600" spc="-495" dirty="0">
                <a:solidFill>
                  <a:srgbClr val="252525"/>
                </a:solidFill>
              </a:rPr>
              <a:t> </a:t>
            </a:r>
            <a:r>
              <a:rPr sz="4600" spc="770" dirty="0">
                <a:solidFill>
                  <a:srgbClr val="252525"/>
                </a:solidFill>
              </a:rPr>
              <a:t>O</a:t>
            </a:r>
            <a:r>
              <a:rPr sz="4600" spc="-125" dirty="0">
                <a:solidFill>
                  <a:srgbClr val="252525"/>
                </a:solidFill>
              </a:rPr>
              <a:t>f</a:t>
            </a:r>
            <a:r>
              <a:rPr sz="4600" spc="-265" dirty="0">
                <a:solidFill>
                  <a:srgbClr val="252525"/>
                </a:solidFill>
              </a:rPr>
              <a:t> </a:t>
            </a:r>
            <a:r>
              <a:rPr sz="4600" spc="590" dirty="0">
                <a:solidFill>
                  <a:srgbClr val="252525"/>
                </a:solidFill>
              </a:rPr>
              <a:t>G</a:t>
            </a:r>
            <a:r>
              <a:rPr sz="4600" spc="240" dirty="0">
                <a:solidFill>
                  <a:srgbClr val="252525"/>
                </a:solidFill>
              </a:rPr>
              <a:t>e</a:t>
            </a:r>
            <a:r>
              <a:rPr sz="4600" spc="30" dirty="0">
                <a:solidFill>
                  <a:srgbClr val="252525"/>
                </a:solidFill>
              </a:rPr>
              <a:t>s</a:t>
            </a:r>
            <a:r>
              <a:rPr sz="4600" spc="-35" dirty="0">
                <a:solidFill>
                  <a:srgbClr val="252525"/>
                </a:solidFill>
              </a:rPr>
              <a:t>t</a:t>
            </a:r>
            <a:r>
              <a:rPr sz="4600" spc="20" dirty="0">
                <a:solidFill>
                  <a:srgbClr val="252525"/>
                </a:solidFill>
              </a:rPr>
              <a:t>u</a:t>
            </a:r>
            <a:r>
              <a:rPr sz="4600" spc="-75" dirty="0">
                <a:solidFill>
                  <a:srgbClr val="252525"/>
                </a:solidFill>
              </a:rPr>
              <a:t>r</a:t>
            </a:r>
            <a:r>
              <a:rPr sz="4600" spc="170" dirty="0">
                <a:solidFill>
                  <a:srgbClr val="252525"/>
                </a:solidFill>
              </a:rPr>
              <a:t>e</a:t>
            </a:r>
            <a:r>
              <a:rPr sz="4600" spc="-45" dirty="0">
                <a:solidFill>
                  <a:srgbClr val="252525"/>
                </a:solidFill>
              </a:rPr>
              <a:t>s</a:t>
            </a:r>
            <a:endParaRPr sz="4600"/>
          </a:p>
        </p:txBody>
      </p:sp>
      <p:grpSp>
        <p:nvGrpSpPr>
          <p:cNvPr id="6" name="object 6"/>
          <p:cNvGrpSpPr/>
          <p:nvPr/>
        </p:nvGrpSpPr>
        <p:grpSpPr>
          <a:xfrm>
            <a:off x="2111311" y="2000186"/>
            <a:ext cx="7992109" cy="4634230"/>
            <a:chOff x="2111311" y="2000186"/>
            <a:chExt cx="7992109" cy="4634230"/>
          </a:xfrm>
        </p:grpSpPr>
        <p:sp>
          <p:nvSpPr>
            <p:cNvPr id="7" name="object 7"/>
            <p:cNvSpPr/>
            <p:nvPr/>
          </p:nvSpPr>
          <p:spPr>
            <a:xfrm>
              <a:off x="2119248" y="2008123"/>
              <a:ext cx="971550" cy="4618355"/>
            </a:xfrm>
            <a:custGeom>
              <a:avLst/>
              <a:gdLst/>
              <a:ahLst/>
              <a:cxnLst/>
              <a:rect l="l" t="t" r="r" b="b"/>
              <a:pathLst>
                <a:path w="971550" h="4618355">
                  <a:moveTo>
                    <a:pt x="15239" y="0"/>
                  </a:moveTo>
                  <a:lnTo>
                    <a:pt x="49082" y="34345"/>
                  </a:lnTo>
                  <a:lnTo>
                    <a:pt x="82314" y="69063"/>
                  </a:lnTo>
                  <a:lnTo>
                    <a:pt x="114937" y="104146"/>
                  </a:lnTo>
                  <a:lnTo>
                    <a:pt x="146950" y="139588"/>
                  </a:lnTo>
                  <a:lnTo>
                    <a:pt x="178353" y="175382"/>
                  </a:lnTo>
                  <a:lnTo>
                    <a:pt x="209146" y="211521"/>
                  </a:lnTo>
                  <a:lnTo>
                    <a:pt x="239330" y="247998"/>
                  </a:lnTo>
                  <a:lnTo>
                    <a:pt x="268904" y="284807"/>
                  </a:lnTo>
                  <a:lnTo>
                    <a:pt x="297868" y="321940"/>
                  </a:lnTo>
                  <a:lnTo>
                    <a:pt x="326222" y="359392"/>
                  </a:lnTo>
                  <a:lnTo>
                    <a:pt x="353967" y="397155"/>
                  </a:lnTo>
                  <a:lnTo>
                    <a:pt x="381102" y="435222"/>
                  </a:lnTo>
                  <a:lnTo>
                    <a:pt x="407627" y="473587"/>
                  </a:lnTo>
                  <a:lnTo>
                    <a:pt x="433542" y="512243"/>
                  </a:lnTo>
                  <a:lnTo>
                    <a:pt x="458847" y="551183"/>
                  </a:lnTo>
                  <a:lnTo>
                    <a:pt x="483543" y="590401"/>
                  </a:lnTo>
                  <a:lnTo>
                    <a:pt x="507629" y="629889"/>
                  </a:lnTo>
                  <a:lnTo>
                    <a:pt x="531105" y="669641"/>
                  </a:lnTo>
                  <a:lnTo>
                    <a:pt x="553971" y="709651"/>
                  </a:lnTo>
                  <a:lnTo>
                    <a:pt x="576228" y="749910"/>
                  </a:lnTo>
                  <a:lnTo>
                    <a:pt x="597875" y="790414"/>
                  </a:lnTo>
                  <a:lnTo>
                    <a:pt x="618912" y="831154"/>
                  </a:lnTo>
                  <a:lnTo>
                    <a:pt x="639339" y="872124"/>
                  </a:lnTo>
                  <a:lnTo>
                    <a:pt x="659157" y="913318"/>
                  </a:lnTo>
                  <a:lnTo>
                    <a:pt x="678364" y="954728"/>
                  </a:lnTo>
                  <a:lnTo>
                    <a:pt x="696962" y="996347"/>
                  </a:lnTo>
                  <a:lnTo>
                    <a:pt x="714951" y="1038170"/>
                  </a:lnTo>
                  <a:lnTo>
                    <a:pt x="732329" y="1080189"/>
                  </a:lnTo>
                  <a:lnTo>
                    <a:pt x="749098" y="1122398"/>
                  </a:lnTo>
                  <a:lnTo>
                    <a:pt x="765257" y="1164789"/>
                  </a:lnTo>
                  <a:lnTo>
                    <a:pt x="780806" y="1207356"/>
                  </a:lnTo>
                  <a:lnTo>
                    <a:pt x="795745" y="1250092"/>
                  </a:lnTo>
                  <a:lnTo>
                    <a:pt x="810075" y="1292991"/>
                  </a:lnTo>
                  <a:lnTo>
                    <a:pt x="823795" y="1336045"/>
                  </a:lnTo>
                  <a:lnTo>
                    <a:pt x="836905" y="1379248"/>
                  </a:lnTo>
                  <a:lnTo>
                    <a:pt x="849405" y="1422593"/>
                  </a:lnTo>
                  <a:lnTo>
                    <a:pt x="861295" y="1466074"/>
                  </a:lnTo>
                  <a:lnTo>
                    <a:pt x="872576" y="1509683"/>
                  </a:lnTo>
                  <a:lnTo>
                    <a:pt x="883247" y="1553414"/>
                  </a:lnTo>
                  <a:lnTo>
                    <a:pt x="893308" y="1597260"/>
                  </a:lnTo>
                  <a:lnTo>
                    <a:pt x="902760" y="1641214"/>
                  </a:lnTo>
                  <a:lnTo>
                    <a:pt x="911602" y="1685269"/>
                  </a:lnTo>
                  <a:lnTo>
                    <a:pt x="919833" y="1729420"/>
                  </a:lnTo>
                  <a:lnTo>
                    <a:pt x="927456" y="1773658"/>
                  </a:lnTo>
                  <a:lnTo>
                    <a:pt x="934468" y="1817977"/>
                  </a:lnTo>
                  <a:lnTo>
                    <a:pt x="940870" y="1862371"/>
                  </a:lnTo>
                  <a:lnTo>
                    <a:pt x="946663" y="1906833"/>
                  </a:lnTo>
                  <a:lnTo>
                    <a:pt x="951846" y="1951355"/>
                  </a:lnTo>
                  <a:lnTo>
                    <a:pt x="956420" y="1995932"/>
                  </a:lnTo>
                  <a:lnTo>
                    <a:pt x="960383" y="2040556"/>
                  </a:lnTo>
                  <a:lnTo>
                    <a:pt x="963737" y="2085220"/>
                  </a:lnTo>
                  <a:lnTo>
                    <a:pt x="966481" y="2129919"/>
                  </a:lnTo>
                  <a:lnTo>
                    <a:pt x="968615" y="2174644"/>
                  </a:lnTo>
                  <a:lnTo>
                    <a:pt x="970139" y="2219390"/>
                  </a:lnTo>
                  <a:lnTo>
                    <a:pt x="971054" y="2264149"/>
                  </a:lnTo>
                  <a:lnTo>
                    <a:pt x="971359" y="2308915"/>
                  </a:lnTo>
                  <a:lnTo>
                    <a:pt x="971054" y="2353681"/>
                  </a:lnTo>
                  <a:lnTo>
                    <a:pt x="970139" y="2398440"/>
                  </a:lnTo>
                  <a:lnTo>
                    <a:pt x="968615" y="2443186"/>
                  </a:lnTo>
                  <a:lnTo>
                    <a:pt x="966481" y="2487911"/>
                  </a:lnTo>
                  <a:lnTo>
                    <a:pt x="963737" y="2532609"/>
                  </a:lnTo>
                  <a:lnTo>
                    <a:pt x="960383" y="2577274"/>
                  </a:lnTo>
                  <a:lnTo>
                    <a:pt x="956420" y="2621897"/>
                  </a:lnTo>
                  <a:lnTo>
                    <a:pt x="951846" y="2666474"/>
                  </a:lnTo>
                  <a:lnTo>
                    <a:pt x="946663" y="2710996"/>
                  </a:lnTo>
                  <a:lnTo>
                    <a:pt x="940870" y="2755457"/>
                  </a:lnTo>
                  <a:lnTo>
                    <a:pt x="934468" y="2799851"/>
                  </a:lnTo>
                  <a:lnTo>
                    <a:pt x="927456" y="2844170"/>
                  </a:lnTo>
                  <a:lnTo>
                    <a:pt x="919833" y="2888408"/>
                  </a:lnTo>
                  <a:lnTo>
                    <a:pt x="911602" y="2932558"/>
                  </a:lnTo>
                  <a:lnTo>
                    <a:pt x="902760" y="2976613"/>
                  </a:lnTo>
                  <a:lnTo>
                    <a:pt x="893308" y="3020567"/>
                  </a:lnTo>
                  <a:lnTo>
                    <a:pt x="883247" y="3064412"/>
                  </a:lnTo>
                  <a:lnTo>
                    <a:pt x="872576" y="3108142"/>
                  </a:lnTo>
                  <a:lnTo>
                    <a:pt x="861295" y="3151751"/>
                  </a:lnTo>
                  <a:lnTo>
                    <a:pt x="849405" y="3195231"/>
                  </a:lnTo>
                  <a:lnTo>
                    <a:pt x="836905" y="3238575"/>
                  </a:lnTo>
                  <a:lnTo>
                    <a:pt x="823795" y="3281778"/>
                  </a:lnTo>
                  <a:lnTo>
                    <a:pt x="810075" y="3324831"/>
                  </a:lnTo>
                  <a:lnTo>
                    <a:pt x="795745" y="3367729"/>
                  </a:lnTo>
                  <a:lnTo>
                    <a:pt x="780806" y="3410465"/>
                  </a:lnTo>
                  <a:lnTo>
                    <a:pt x="765257" y="3453031"/>
                  </a:lnTo>
                  <a:lnTo>
                    <a:pt x="749098" y="3495422"/>
                  </a:lnTo>
                  <a:lnTo>
                    <a:pt x="732329" y="3537629"/>
                  </a:lnTo>
                  <a:lnTo>
                    <a:pt x="714951" y="3579647"/>
                  </a:lnTo>
                  <a:lnTo>
                    <a:pt x="696962" y="3621469"/>
                  </a:lnTo>
                  <a:lnTo>
                    <a:pt x="678364" y="3663088"/>
                  </a:lnTo>
                  <a:lnTo>
                    <a:pt x="659157" y="3704497"/>
                  </a:lnTo>
                  <a:lnTo>
                    <a:pt x="639339" y="3745690"/>
                  </a:lnTo>
                  <a:lnTo>
                    <a:pt x="618912" y="3786659"/>
                  </a:lnTo>
                  <a:lnTo>
                    <a:pt x="597875" y="3827398"/>
                  </a:lnTo>
                  <a:lnTo>
                    <a:pt x="576228" y="3867900"/>
                  </a:lnTo>
                  <a:lnTo>
                    <a:pt x="553971" y="3908159"/>
                  </a:lnTo>
                  <a:lnTo>
                    <a:pt x="531105" y="3948167"/>
                  </a:lnTo>
                  <a:lnTo>
                    <a:pt x="507629" y="3987918"/>
                  </a:lnTo>
                  <a:lnTo>
                    <a:pt x="483543" y="4027405"/>
                  </a:lnTo>
                  <a:lnTo>
                    <a:pt x="458847" y="4066621"/>
                  </a:lnTo>
                  <a:lnTo>
                    <a:pt x="433542" y="4105560"/>
                  </a:lnTo>
                  <a:lnTo>
                    <a:pt x="407627" y="4144215"/>
                  </a:lnTo>
                  <a:lnTo>
                    <a:pt x="381102" y="4182579"/>
                  </a:lnTo>
                  <a:lnTo>
                    <a:pt x="353967" y="4220645"/>
                  </a:lnTo>
                  <a:lnTo>
                    <a:pt x="326222" y="4258406"/>
                  </a:lnTo>
                  <a:lnTo>
                    <a:pt x="297868" y="4295856"/>
                  </a:lnTo>
                  <a:lnTo>
                    <a:pt x="268904" y="4332989"/>
                  </a:lnTo>
                  <a:lnTo>
                    <a:pt x="239330" y="4369796"/>
                  </a:lnTo>
                  <a:lnTo>
                    <a:pt x="209146" y="4406271"/>
                  </a:lnTo>
                  <a:lnTo>
                    <a:pt x="178353" y="4442409"/>
                  </a:lnTo>
                  <a:lnTo>
                    <a:pt x="146950" y="4478201"/>
                  </a:lnTo>
                  <a:lnTo>
                    <a:pt x="114937" y="4513641"/>
                  </a:lnTo>
                  <a:lnTo>
                    <a:pt x="82314" y="4548723"/>
                  </a:lnTo>
                  <a:lnTo>
                    <a:pt x="49082" y="4583439"/>
                  </a:lnTo>
                  <a:lnTo>
                    <a:pt x="15239" y="4617783"/>
                  </a:lnTo>
                  <a:lnTo>
                    <a:pt x="0" y="4602505"/>
                  </a:lnTo>
                  <a:lnTo>
                    <a:pt x="33919" y="4568079"/>
                  </a:lnTo>
                  <a:lnTo>
                    <a:pt x="67222" y="4533276"/>
                  </a:lnTo>
                  <a:lnTo>
                    <a:pt x="99909" y="4498104"/>
                  </a:lnTo>
                  <a:lnTo>
                    <a:pt x="131979" y="4462570"/>
                  </a:lnTo>
                  <a:lnTo>
                    <a:pt x="163432" y="4426679"/>
                  </a:lnTo>
                  <a:lnTo>
                    <a:pt x="194268" y="4390440"/>
                  </a:lnTo>
                  <a:lnTo>
                    <a:pt x="224487" y="4353860"/>
                  </a:lnTo>
                  <a:lnTo>
                    <a:pt x="254090" y="4316944"/>
                  </a:lnTo>
                  <a:lnTo>
                    <a:pt x="283076" y="4279701"/>
                  </a:lnTo>
                  <a:lnTo>
                    <a:pt x="311445" y="4242136"/>
                  </a:lnTo>
                  <a:lnTo>
                    <a:pt x="339198" y="4204257"/>
                  </a:lnTo>
                  <a:lnTo>
                    <a:pt x="366334" y="4166071"/>
                  </a:lnTo>
                  <a:lnTo>
                    <a:pt x="392853" y="4127584"/>
                  </a:lnTo>
                  <a:lnTo>
                    <a:pt x="418756" y="4088804"/>
                  </a:lnTo>
                  <a:lnTo>
                    <a:pt x="444041" y="4049738"/>
                  </a:lnTo>
                  <a:lnTo>
                    <a:pt x="468710" y="4010391"/>
                  </a:lnTo>
                  <a:lnTo>
                    <a:pt x="492762" y="3970772"/>
                  </a:lnTo>
                  <a:lnTo>
                    <a:pt x="516198" y="3930887"/>
                  </a:lnTo>
                  <a:lnTo>
                    <a:pt x="539017" y="3890744"/>
                  </a:lnTo>
                  <a:lnTo>
                    <a:pt x="561219" y="3850348"/>
                  </a:lnTo>
                  <a:lnTo>
                    <a:pt x="582804" y="3809707"/>
                  </a:lnTo>
                  <a:lnTo>
                    <a:pt x="603773" y="3768828"/>
                  </a:lnTo>
                  <a:lnTo>
                    <a:pt x="624125" y="3727717"/>
                  </a:lnTo>
                  <a:lnTo>
                    <a:pt x="643860" y="3686382"/>
                  </a:lnTo>
                  <a:lnTo>
                    <a:pt x="662978" y="3644830"/>
                  </a:lnTo>
                  <a:lnTo>
                    <a:pt x="681480" y="3603066"/>
                  </a:lnTo>
                  <a:lnTo>
                    <a:pt x="699365" y="3561100"/>
                  </a:lnTo>
                  <a:lnTo>
                    <a:pt x="716634" y="3518936"/>
                  </a:lnTo>
                  <a:lnTo>
                    <a:pt x="733285" y="3476583"/>
                  </a:lnTo>
                  <a:lnTo>
                    <a:pt x="749320" y="3434046"/>
                  </a:lnTo>
                  <a:lnTo>
                    <a:pt x="764738" y="3391333"/>
                  </a:lnTo>
                  <a:lnTo>
                    <a:pt x="779539" y="3348452"/>
                  </a:lnTo>
                  <a:lnTo>
                    <a:pt x="793724" y="3305408"/>
                  </a:lnTo>
                  <a:lnTo>
                    <a:pt x="807292" y="3262208"/>
                  </a:lnTo>
                  <a:lnTo>
                    <a:pt x="820243" y="3218861"/>
                  </a:lnTo>
                  <a:lnTo>
                    <a:pt x="832578" y="3175371"/>
                  </a:lnTo>
                  <a:lnTo>
                    <a:pt x="844296" y="3131747"/>
                  </a:lnTo>
                  <a:lnTo>
                    <a:pt x="855397" y="3087995"/>
                  </a:lnTo>
                  <a:lnTo>
                    <a:pt x="865881" y="3044123"/>
                  </a:lnTo>
                  <a:lnTo>
                    <a:pt x="875748" y="3000136"/>
                  </a:lnTo>
                  <a:lnTo>
                    <a:pt x="884999" y="2956042"/>
                  </a:lnTo>
                  <a:lnTo>
                    <a:pt x="893633" y="2911849"/>
                  </a:lnTo>
                  <a:lnTo>
                    <a:pt x="901651" y="2867562"/>
                  </a:lnTo>
                  <a:lnTo>
                    <a:pt x="909052" y="2823189"/>
                  </a:lnTo>
                  <a:lnTo>
                    <a:pt x="915836" y="2778736"/>
                  </a:lnTo>
                  <a:lnTo>
                    <a:pt x="922003" y="2734211"/>
                  </a:lnTo>
                  <a:lnTo>
                    <a:pt x="927553" y="2689620"/>
                  </a:lnTo>
                  <a:lnTo>
                    <a:pt x="932487" y="2644971"/>
                  </a:lnTo>
                  <a:lnTo>
                    <a:pt x="936804" y="2600269"/>
                  </a:lnTo>
                  <a:lnTo>
                    <a:pt x="940505" y="2555523"/>
                  </a:lnTo>
                  <a:lnTo>
                    <a:pt x="943588" y="2510739"/>
                  </a:lnTo>
                  <a:lnTo>
                    <a:pt x="946055" y="2465924"/>
                  </a:lnTo>
                  <a:lnTo>
                    <a:pt x="947905" y="2421085"/>
                  </a:lnTo>
                  <a:lnTo>
                    <a:pt x="949139" y="2376228"/>
                  </a:lnTo>
                  <a:lnTo>
                    <a:pt x="949755" y="2331361"/>
                  </a:lnTo>
                  <a:lnTo>
                    <a:pt x="949755" y="2286491"/>
                  </a:lnTo>
                  <a:lnTo>
                    <a:pt x="949139" y="2241624"/>
                  </a:lnTo>
                  <a:lnTo>
                    <a:pt x="947905" y="2196768"/>
                  </a:lnTo>
                  <a:lnTo>
                    <a:pt x="946055" y="2151928"/>
                  </a:lnTo>
                  <a:lnTo>
                    <a:pt x="943588" y="2107113"/>
                  </a:lnTo>
                  <a:lnTo>
                    <a:pt x="940505" y="2062329"/>
                  </a:lnTo>
                  <a:lnTo>
                    <a:pt x="936804" y="2017583"/>
                  </a:lnTo>
                  <a:lnTo>
                    <a:pt x="932487" y="1972882"/>
                  </a:lnTo>
                  <a:lnTo>
                    <a:pt x="927553" y="1928233"/>
                  </a:lnTo>
                  <a:lnTo>
                    <a:pt x="922003" y="1883642"/>
                  </a:lnTo>
                  <a:lnTo>
                    <a:pt x="915836" y="1839117"/>
                  </a:lnTo>
                  <a:lnTo>
                    <a:pt x="909052" y="1794665"/>
                  </a:lnTo>
                  <a:lnTo>
                    <a:pt x="901651" y="1750291"/>
                  </a:lnTo>
                  <a:lnTo>
                    <a:pt x="893633" y="1706005"/>
                  </a:lnTo>
                  <a:lnTo>
                    <a:pt x="884999" y="1661811"/>
                  </a:lnTo>
                  <a:lnTo>
                    <a:pt x="875748" y="1617718"/>
                  </a:lnTo>
                  <a:lnTo>
                    <a:pt x="865881" y="1573731"/>
                  </a:lnTo>
                  <a:lnTo>
                    <a:pt x="855397" y="1529859"/>
                  </a:lnTo>
                  <a:lnTo>
                    <a:pt x="844296" y="1486107"/>
                  </a:lnTo>
                  <a:lnTo>
                    <a:pt x="832578" y="1442484"/>
                  </a:lnTo>
                  <a:lnTo>
                    <a:pt x="820243" y="1398994"/>
                  </a:lnTo>
                  <a:lnTo>
                    <a:pt x="807292" y="1355647"/>
                  </a:lnTo>
                  <a:lnTo>
                    <a:pt x="793724" y="1312448"/>
                  </a:lnTo>
                  <a:lnTo>
                    <a:pt x="779539" y="1269404"/>
                  </a:lnTo>
                  <a:lnTo>
                    <a:pt x="764738" y="1226523"/>
                  </a:lnTo>
                  <a:lnTo>
                    <a:pt x="749320" y="1183810"/>
                  </a:lnTo>
                  <a:lnTo>
                    <a:pt x="733285" y="1141274"/>
                  </a:lnTo>
                  <a:lnTo>
                    <a:pt x="716634" y="1098921"/>
                  </a:lnTo>
                  <a:lnTo>
                    <a:pt x="699365" y="1056758"/>
                  </a:lnTo>
                  <a:lnTo>
                    <a:pt x="681480" y="1014791"/>
                  </a:lnTo>
                  <a:lnTo>
                    <a:pt x="662978" y="973029"/>
                  </a:lnTo>
                  <a:lnTo>
                    <a:pt x="643860" y="931476"/>
                  </a:lnTo>
                  <a:lnTo>
                    <a:pt x="624125" y="890142"/>
                  </a:lnTo>
                  <a:lnTo>
                    <a:pt x="603773" y="849032"/>
                  </a:lnTo>
                  <a:lnTo>
                    <a:pt x="582804" y="808153"/>
                  </a:lnTo>
                  <a:lnTo>
                    <a:pt x="561219" y="767512"/>
                  </a:lnTo>
                  <a:lnTo>
                    <a:pt x="539017" y="727117"/>
                  </a:lnTo>
                  <a:lnTo>
                    <a:pt x="516198" y="686974"/>
                  </a:lnTo>
                  <a:lnTo>
                    <a:pt x="492762" y="647089"/>
                  </a:lnTo>
                  <a:lnTo>
                    <a:pt x="468710" y="607471"/>
                  </a:lnTo>
                  <a:lnTo>
                    <a:pt x="444041" y="568125"/>
                  </a:lnTo>
                  <a:lnTo>
                    <a:pt x="418756" y="529059"/>
                  </a:lnTo>
                  <a:lnTo>
                    <a:pt x="392853" y="490279"/>
                  </a:lnTo>
                  <a:lnTo>
                    <a:pt x="366334" y="451793"/>
                  </a:lnTo>
                  <a:lnTo>
                    <a:pt x="339198" y="413608"/>
                  </a:lnTo>
                  <a:lnTo>
                    <a:pt x="311445" y="375729"/>
                  </a:lnTo>
                  <a:lnTo>
                    <a:pt x="283076" y="338165"/>
                  </a:lnTo>
                  <a:lnTo>
                    <a:pt x="254090" y="300922"/>
                  </a:lnTo>
                  <a:lnTo>
                    <a:pt x="224487" y="264007"/>
                  </a:lnTo>
                  <a:lnTo>
                    <a:pt x="194268" y="227427"/>
                  </a:lnTo>
                  <a:lnTo>
                    <a:pt x="163432" y="191189"/>
                  </a:lnTo>
                  <a:lnTo>
                    <a:pt x="131979" y="155299"/>
                  </a:lnTo>
                  <a:lnTo>
                    <a:pt x="99909" y="119765"/>
                  </a:lnTo>
                  <a:lnTo>
                    <a:pt x="67222" y="84594"/>
                  </a:lnTo>
                  <a:lnTo>
                    <a:pt x="33919" y="49792"/>
                  </a:lnTo>
                  <a:lnTo>
                    <a:pt x="0" y="15366"/>
                  </a:lnTo>
                  <a:lnTo>
                    <a:pt x="15239" y="0"/>
                  </a:lnTo>
                  <a:close/>
                </a:path>
              </a:pathLst>
            </a:custGeom>
            <a:ln w="15875">
              <a:solidFill>
                <a:srgbClr val="88AE77"/>
              </a:solidFill>
            </a:ln>
          </p:spPr>
          <p:txBody>
            <a:bodyPr wrap="square" lIns="0" tIns="0" rIns="0" bIns="0" rtlCol="0"/>
            <a:lstStyle/>
            <a:p>
              <a:endParaRPr/>
            </a:p>
          </p:txBody>
        </p:sp>
        <p:sp>
          <p:nvSpPr>
            <p:cNvPr id="8" name="object 8"/>
            <p:cNvSpPr/>
            <p:nvPr/>
          </p:nvSpPr>
          <p:spPr>
            <a:xfrm>
              <a:off x="2510027" y="2199741"/>
              <a:ext cx="7580630" cy="603885"/>
            </a:xfrm>
            <a:custGeom>
              <a:avLst/>
              <a:gdLst/>
              <a:ahLst/>
              <a:cxnLst/>
              <a:rect l="l" t="t" r="r" b="b"/>
              <a:pathLst>
                <a:path w="7580630" h="603885">
                  <a:moveTo>
                    <a:pt x="7580376" y="0"/>
                  </a:moveTo>
                  <a:lnTo>
                    <a:pt x="0" y="0"/>
                  </a:lnTo>
                  <a:lnTo>
                    <a:pt x="0" y="603656"/>
                  </a:lnTo>
                  <a:lnTo>
                    <a:pt x="7580376" y="603656"/>
                  </a:lnTo>
                  <a:lnTo>
                    <a:pt x="7580376" y="0"/>
                  </a:lnTo>
                  <a:close/>
                </a:path>
              </a:pathLst>
            </a:custGeom>
            <a:solidFill>
              <a:srgbClr val="83AE86"/>
            </a:solidFill>
          </p:spPr>
          <p:txBody>
            <a:bodyPr wrap="square" lIns="0" tIns="0" rIns="0" bIns="0" rtlCol="0"/>
            <a:lstStyle/>
            <a:p>
              <a:endParaRPr/>
            </a:p>
          </p:txBody>
        </p:sp>
        <p:sp>
          <p:nvSpPr>
            <p:cNvPr id="9" name="object 9"/>
            <p:cNvSpPr/>
            <p:nvPr/>
          </p:nvSpPr>
          <p:spPr>
            <a:xfrm>
              <a:off x="2510027" y="2199741"/>
              <a:ext cx="7580630" cy="603885"/>
            </a:xfrm>
            <a:custGeom>
              <a:avLst/>
              <a:gdLst/>
              <a:ahLst/>
              <a:cxnLst/>
              <a:rect l="l" t="t" r="r" b="b"/>
              <a:pathLst>
                <a:path w="7580630" h="603885">
                  <a:moveTo>
                    <a:pt x="0" y="603656"/>
                  </a:moveTo>
                  <a:lnTo>
                    <a:pt x="7580376" y="603656"/>
                  </a:lnTo>
                  <a:lnTo>
                    <a:pt x="7580376" y="0"/>
                  </a:lnTo>
                  <a:lnTo>
                    <a:pt x="0" y="0"/>
                  </a:lnTo>
                  <a:lnTo>
                    <a:pt x="0" y="603656"/>
                  </a:lnTo>
                  <a:close/>
                </a:path>
              </a:pathLst>
            </a:custGeom>
            <a:ln w="25400">
              <a:solidFill>
                <a:srgbClr val="FFFFFF"/>
              </a:solidFill>
            </a:ln>
          </p:spPr>
          <p:txBody>
            <a:bodyPr wrap="square" lIns="0" tIns="0" rIns="0" bIns="0" rtlCol="0"/>
            <a:lstStyle/>
            <a:p>
              <a:endParaRPr/>
            </a:p>
          </p:txBody>
        </p:sp>
        <p:sp>
          <p:nvSpPr>
            <p:cNvPr id="10" name="object 10"/>
            <p:cNvSpPr/>
            <p:nvPr/>
          </p:nvSpPr>
          <p:spPr>
            <a:xfrm>
              <a:off x="2121407" y="2121915"/>
              <a:ext cx="759460" cy="759460"/>
            </a:xfrm>
            <a:custGeom>
              <a:avLst/>
              <a:gdLst/>
              <a:ahLst/>
              <a:cxnLst/>
              <a:rect l="l" t="t" r="r" b="b"/>
              <a:pathLst>
                <a:path w="759460" h="759460">
                  <a:moveTo>
                    <a:pt x="379475" y="0"/>
                  </a:moveTo>
                  <a:lnTo>
                    <a:pt x="331881" y="2957"/>
                  </a:lnTo>
                  <a:lnTo>
                    <a:pt x="286048" y="11591"/>
                  </a:lnTo>
                  <a:lnTo>
                    <a:pt x="242334" y="25548"/>
                  </a:lnTo>
                  <a:lnTo>
                    <a:pt x="201095" y="44470"/>
                  </a:lnTo>
                  <a:lnTo>
                    <a:pt x="162685" y="68004"/>
                  </a:lnTo>
                  <a:lnTo>
                    <a:pt x="127462" y="95793"/>
                  </a:lnTo>
                  <a:lnTo>
                    <a:pt x="95781" y="127482"/>
                  </a:lnTo>
                  <a:lnTo>
                    <a:pt x="67997" y="162715"/>
                  </a:lnTo>
                  <a:lnTo>
                    <a:pt x="44467" y="201137"/>
                  </a:lnTo>
                  <a:lnTo>
                    <a:pt x="25546" y="242392"/>
                  </a:lnTo>
                  <a:lnTo>
                    <a:pt x="11591" y="286125"/>
                  </a:lnTo>
                  <a:lnTo>
                    <a:pt x="2957" y="331980"/>
                  </a:lnTo>
                  <a:lnTo>
                    <a:pt x="0" y="379603"/>
                  </a:lnTo>
                  <a:lnTo>
                    <a:pt x="2957" y="427225"/>
                  </a:lnTo>
                  <a:lnTo>
                    <a:pt x="11591" y="473080"/>
                  </a:lnTo>
                  <a:lnTo>
                    <a:pt x="25546" y="516813"/>
                  </a:lnTo>
                  <a:lnTo>
                    <a:pt x="44467" y="558068"/>
                  </a:lnTo>
                  <a:lnTo>
                    <a:pt x="67997" y="596490"/>
                  </a:lnTo>
                  <a:lnTo>
                    <a:pt x="95781" y="631723"/>
                  </a:lnTo>
                  <a:lnTo>
                    <a:pt x="127462" y="663412"/>
                  </a:lnTo>
                  <a:lnTo>
                    <a:pt x="162685" y="691201"/>
                  </a:lnTo>
                  <a:lnTo>
                    <a:pt x="201095" y="714735"/>
                  </a:lnTo>
                  <a:lnTo>
                    <a:pt x="242334" y="733657"/>
                  </a:lnTo>
                  <a:lnTo>
                    <a:pt x="286048" y="747614"/>
                  </a:lnTo>
                  <a:lnTo>
                    <a:pt x="331881" y="756248"/>
                  </a:lnTo>
                  <a:lnTo>
                    <a:pt x="379475" y="759206"/>
                  </a:lnTo>
                  <a:lnTo>
                    <a:pt x="427070" y="756248"/>
                  </a:lnTo>
                  <a:lnTo>
                    <a:pt x="472903" y="747614"/>
                  </a:lnTo>
                  <a:lnTo>
                    <a:pt x="516617" y="733657"/>
                  </a:lnTo>
                  <a:lnTo>
                    <a:pt x="557856" y="714735"/>
                  </a:lnTo>
                  <a:lnTo>
                    <a:pt x="596266" y="691201"/>
                  </a:lnTo>
                  <a:lnTo>
                    <a:pt x="631489" y="663412"/>
                  </a:lnTo>
                  <a:lnTo>
                    <a:pt x="663170" y="631723"/>
                  </a:lnTo>
                  <a:lnTo>
                    <a:pt x="690954" y="596490"/>
                  </a:lnTo>
                  <a:lnTo>
                    <a:pt x="714484" y="558068"/>
                  </a:lnTo>
                  <a:lnTo>
                    <a:pt x="733405" y="516813"/>
                  </a:lnTo>
                  <a:lnTo>
                    <a:pt x="747360" y="473080"/>
                  </a:lnTo>
                  <a:lnTo>
                    <a:pt x="755994" y="427225"/>
                  </a:lnTo>
                  <a:lnTo>
                    <a:pt x="758952" y="379603"/>
                  </a:lnTo>
                  <a:lnTo>
                    <a:pt x="755994" y="331980"/>
                  </a:lnTo>
                  <a:lnTo>
                    <a:pt x="747360" y="286125"/>
                  </a:lnTo>
                  <a:lnTo>
                    <a:pt x="733405" y="242392"/>
                  </a:lnTo>
                  <a:lnTo>
                    <a:pt x="714484" y="201137"/>
                  </a:lnTo>
                  <a:lnTo>
                    <a:pt x="690954" y="162715"/>
                  </a:lnTo>
                  <a:lnTo>
                    <a:pt x="663170" y="127482"/>
                  </a:lnTo>
                  <a:lnTo>
                    <a:pt x="631489" y="95793"/>
                  </a:lnTo>
                  <a:lnTo>
                    <a:pt x="596266" y="68004"/>
                  </a:lnTo>
                  <a:lnTo>
                    <a:pt x="557856" y="44470"/>
                  </a:lnTo>
                  <a:lnTo>
                    <a:pt x="516617" y="25548"/>
                  </a:lnTo>
                  <a:lnTo>
                    <a:pt x="472903" y="11591"/>
                  </a:lnTo>
                  <a:lnTo>
                    <a:pt x="427070" y="2957"/>
                  </a:lnTo>
                  <a:lnTo>
                    <a:pt x="379475" y="0"/>
                  </a:lnTo>
                  <a:close/>
                </a:path>
              </a:pathLst>
            </a:custGeom>
            <a:solidFill>
              <a:srgbClr val="FFFFFF"/>
            </a:solidFill>
          </p:spPr>
          <p:txBody>
            <a:bodyPr wrap="square" lIns="0" tIns="0" rIns="0" bIns="0" rtlCol="0"/>
            <a:lstStyle/>
            <a:p>
              <a:endParaRPr/>
            </a:p>
          </p:txBody>
        </p:sp>
        <p:sp>
          <p:nvSpPr>
            <p:cNvPr id="11" name="object 11"/>
            <p:cNvSpPr/>
            <p:nvPr/>
          </p:nvSpPr>
          <p:spPr>
            <a:xfrm>
              <a:off x="2121407" y="2121915"/>
              <a:ext cx="759460" cy="759460"/>
            </a:xfrm>
            <a:custGeom>
              <a:avLst/>
              <a:gdLst/>
              <a:ahLst/>
              <a:cxnLst/>
              <a:rect l="l" t="t" r="r" b="b"/>
              <a:pathLst>
                <a:path w="759460" h="759460">
                  <a:moveTo>
                    <a:pt x="0" y="379603"/>
                  </a:moveTo>
                  <a:lnTo>
                    <a:pt x="2957" y="331980"/>
                  </a:lnTo>
                  <a:lnTo>
                    <a:pt x="11591" y="286125"/>
                  </a:lnTo>
                  <a:lnTo>
                    <a:pt x="25546" y="242392"/>
                  </a:lnTo>
                  <a:lnTo>
                    <a:pt x="44467" y="201137"/>
                  </a:lnTo>
                  <a:lnTo>
                    <a:pt x="67997" y="162715"/>
                  </a:lnTo>
                  <a:lnTo>
                    <a:pt x="95781" y="127482"/>
                  </a:lnTo>
                  <a:lnTo>
                    <a:pt x="127462" y="95793"/>
                  </a:lnTo>
                  <a:lnTo>
                    <a:pt x="162685" y="68004"/>
                  </a:lnTo>
                  <a:lnTo>
                    <a:pt x="201095" y="44470"/>
                  </a:lnTo>
                  <a:lnTo>
                    <a:pt x="242334" y="25548"/>
                  </a:lnTo>
                  <a:lnTo>
                    <a:pt x="286048" y="11591"/>
                  </a:lnTo>
                  <a:lnTo>
                    <a:pt x="331881" y="2957"/>
                  </a:lnTo>
                  <a:lnTo>
                    <a:pt x="379475" y="0"/>
                  </a:lnTo>
                  <a:lnTo>
                    <a:pt x="427070" y="2957"/>
                  </a:lnTo>
                  <a:lnTo>
                    <a:pt x="472903" y="11591"/>
                  </a:lnTo>
                  <a:lnTo>
                    <a:pt x="516617" y="25548"/>
                  </a:lnTo>
                  <a:lnTo>
                    <a:pt x="557856" y="44470"/>
                  </a:lnTo>
                  <a:lnTo>
                    <a:pt x="596266" y="68004"/>
                  </a:lnTo>
                  <a:lnTo>
                    <a:pt x="631489" y="95793"/>
                  </a:lnTo>
                  <a:lnTo>
                    <a:pt x="663170" y="127482"/>
                  </a:lnTo>
                  <a:lnTo>
                    <a:pt x="690954" y="162715"/>
                  </a:lnTo>
                  <a:lnTo>
                    <a:pt x="714484" y="201137"/>
                  </a:lnTo>
                  <a:lnTo>
                    <a:pt x="733405" y="242392"/>
                  </a:lnTo>
                  <a:lnTo>
                    <a:pt x="747360" y="286125"/>
                  </a:lnTo>
                  <a:lnTo>
                    <a:pt x="755994" y="331980"/>
                  </a:lnTo>
                  <a:lnTo>
                    <a:pt x="758952" y="379603"/>
                  </a:lnTo>
                  <a:lnTo>
                    <a:pt x="755994" y="427225"/>
                  </a:lnTo>
                  <a:lnTo>
                    <a:pt x="747360" y="473080"/>
                  </a:lnTo>
                  <a:lnTo>
                    <a:pt x="733405" y="516813"/>
                  </a:lnTo>
                  <a:lnTo>
                    <a:pt x="714484" y="558068"/>
                  </a:lnTo>
                  <a:lnTo>
                    <a:pt x="690954" y="596490"/>
                  </a:lnTo>
                  <a:lnTo>
                    <a:pt x="663170" y="631723"/>
                  </a:lnTo>
                  <a:lnTo>
                    <a:pt x="631489" y="663412"/>
                  </a:lnTo>
                  <a:lnTo>
                    <a:pt x="596266" y="691201"/>
                  </a:lnTo>
                  <a:lnTo>
                    <a:pt x="557856" y="714735"/>
                  </a:lnTo>
                  <a:lnTo>
                    <a:pt x="516617" y="733657"/>
                  </a:lnTo>
                  <a:lnTo>
                    <a:pt x="472903" y="747614"/>
                  </a:lnTo>
                  <a:lnTo>
                    <a:pt x="427070" y="756248"/>
                  </a:lnTo>
                  <a:lnTo>
                    <a:pt x="379475" y="759206"/>
                  </a:lnTo>
                  <a:lnTo>
                    <a:pt x="331881" y="756248"/>
                  </a:lnTo>
                  <a:lnTo>
                    <a:pt x="286048" y="747614"/>
                  </a:lnTo>
                  <a:lnTo>
                    <a:pt x="242334" y="733657"/>
                  </a:lnTo>
                  <a:lnTo>
                    <a:pt x="201095" y="714735"/>
                  </a:lnTo>
                  <a:lnTo>
                    <a:pt x="162685" y="691201"/>
                  </a:lnTo>
                  <a:lnTo>
                    <a:pt x="127462" y="663412"/>
                  </a:lnTo>
                  <a:lnTo>
                    <a:pt x="95781" y="631723"/>
                  </a:lnTo>
                  <a:lnTo>
                    <a:pt x="67997" y="596490"/>
                  </a:lnTo>
                  <a:lnTo>
                    <a:pt x="44467" y="558068"/>
                  </a:lnTo>
                  <a:lnTo>
                    <a:pt x="25546" y="516813"/>
                  </a:lnTo>
                  <a:lnTo>
                    <a:pt x="11591" y="473080"/>
                  </a:lnTo>
                  <a:lnTo>
                    <a:pt x="2957" y="427225"/>
                  </a:lnTo>
                  <a:lnTo>
                    <a:pt x="0" y="379603"/>
                  </a:lnTo>
                  <a:close/>
                </a:path>
              </a:pathLst>
            </a:custGeom>
            <a:ln w="15875">
              <a:solidFill>
                <a:srgbClr val="83AE86"/>
              </a:solidFill>
            </a:ln>
          </p:spPr>
          <p:txBody>
            <a:bodyPr wrap="square" lIns="0" tIns="0" rIns="0" bIns="0" rtlCol="0"/>
            <a:lstStyle/>
            <a:p>
              <a:endParaRPr/>
            </a:p>
          </p:txBody>
        </p:sp>
        <p:sp>
          <p:nvSpPr>
            <p:cNvPr id="12" name="object 12"/>
            <p:cNvSpPr/>
            <p:nvPr/>
          </p:nvSpPr>
          <p:spPr>
            <a:xfrm>
              <a:off x="2939795" y="3105124"/>
              <a:ext cx="7150734" cy="613410"/>
            </a:xfrm>
            <a:custGeom>
              <a:avLst/>
              <a:gdLst/>
              <a:ahLst/>
              <a:cxnLst/>
              <a:rect l="l" t="t" r="r" b="b"/>
              <a:pathLst>
                <a:path w="7150734" h="613410">
                  <a:moveTo>
                    <a:pt x="7150608" y="0"/>
                  </a:moveTo>
                  <a:lnTo>
                    <a:pt x="0" y="0"/>
                  </a:lnTo>
                  <a:lnTo>
                    <a:pt x="0" y="612800"/>
                  </a:lnTo>
                  <a:lnTo>
                    <a:pt x="7150608" y="612800"/>
                  </a:lnTo>
                  <a:lnTo>
                    <a:pt x="7150608" y="0"/>
                  </a:lnTo>
                  <a:close/>
                </a:path>
              </a:pathLst>
            </a:custGeom>
            <a:solidFill>
              <a:srgbClr val="81AE80"/>
            </a:solidFill>
          </p:spPr>
          <p:txBody>
            <a:bodyPr wrap="square" lIns="0" tIns="0" rIns="0" bIns="0" rtlCol="0"/>
            <a:lstStyle/>
            <a:p>
              <a:endParaRPr/>
            </a:p>
          </p:txBody>
        </p:sp>
        <p:sp>
          <p:nvSpPr>
            <p:cNvPr id="13" name="object 13"/>
            <p:cNvSpPr/>
            <p:nvPr/>
          </p:nvSpPr>
          <p:spPr>
            <a:xfrm>
              <a:off x="2939795" y="3105124"/>
              <a:ext cx="7150734" cy="613410"/>
            </a:xfrm>
            <a:custGeom>
              <a:avLst/>
              <a:gdLst/>
              <a:ahLst/>
              <a:cxnLst/>
              <a:rect l="l" t="t" r="r" b="b"/>
              <a:pathLst>
                <a:path w="7150734" h="613410">
                  <a:moveTo>
                    <a:pt x="0" y="612800"/>
                  </a:moveTo>
                  <a:lnTo>
                    <a:pt x="7150608" y="612800"/>
                  </a:lnTo>
                  <a:lnTo>
                    <a:pt x="7150608" y="0"/>
                  </a:lnTo>
                  <a:lnTo>
                    <a:pt x="0" y="0"/>
                  </a:lnTo>
                  <a:lnTo>
                    <a:pt x="0" y="612800"/>
                  </a:lnTo>
                  <a:close/>
                </a:path>
              </a:pathLst>
            </a:custGeom>
            <a:ln w="25400">
              <a:solidFill>
                <a:srgbClr val="FFFFFF"/>
              </a:solidFill>
            </a:ln>
          </p:spPr>
          <p:txBody>
            <a:bodyPr wrap="square" lIns="0" tIns="0" rIns="0" bIns="0" rtlCol="0"/>
            <a:lstStyle/>
            <a:p>
              <a:endParaRPr/>
            </a:p>
          </p:txBody>
        </p:sp>
        <p:sp>
          <p:nvSpPr>
            <p:cNvPr id="14" name="object 14"/>
            <p:cNvSpPr/>
            <p:nvPr/>
          </p:nvSpPr>
          <p:spPr>
            <a:xfrm>
              <a:off x="2560319" y="3027425"/>
              <a:ext cx="759460" cy="759460"/>
            </a:xfrm>
            <a:custGeom>
              <a:avLst/>
              <a:gdLst/>
              <a:ahLst/>
              <a:cxnLst/>
              <a:rect l="l" t="t" r="r" b="b"/>
              <a:pathLst>
                <a:path w="759460" h="759460">
                  <a:moveTo>
                    <a:pt x="379475" y="0"/>
                  </a:moveTo>
                  <a:lnTo>
                    <a:pt x="331881" y="2957"/>
                  </a:lnTo>
                  <a:lnTo>
                    <a:pt x="286048" y="11591"/>
                  </a:lnTo>
                  <a:lnTo>
                    <a:pt x="242334" y="25548"/>
                  </a:lnTo>
                  <a:lnTo>
                    <a:pt x="201095" y="44470"/>
                  </a:lnTo>
                  <a:lnTo>
                    <a:pt x="162685" y="68004"/>
                  </a:lnTo>
                  <a:lnTo>
                    <a:pt x="127462" y="95793"/>
                  </a:lnTo>
                  <a:lnTo>
                    <a:pt x="95781" y="127482"/>
                  </a:lnTo>
                  <a:lnTo>
                    <a:pt x="67997" y="162715"/>
                  </a:lnTo>
                  <a:lnTo>
                    <a:pt x="44467" y="201137"/>
                  </a:lnTo>
                  <a:lnTo>
                    <a:pt x="25546" y="242392"/>
                  </a:lnTo>
                  <a:lnTo>
                    <a:pt x="11591" y="286125"/>
                  </a:lnTo>
                  <a:lnTo>
                    <a:pt x="2957" y="331980"/>
                  </a:lnTo>
                  <a:lnTo>
                    <a:pt x="0" y="379602"/>
                  </a:lnTo>
                  <a:lnTo>
                    <a:pt x="2957" y="427197"/>
                  </a:lnTo>
                  <a:lnTo>
                    <a:pt x="11591" y="473030"/>
                  </a:lnTo>
                  <a:lnTo>
                    <a:pt x="25546" y="516744"/>
                  </a:lnTo>
                  <a:lnTo>
                    <a:pt x="44467" y="557983"/>
                  </a:lnTo>
                  <a:lnTo>
                    <a:pt x="67997" y="596393"/>
                  </a:lnTo>
                  <a:lnTo>
                    <a:pt x="95781" y="631616"/>
                  </a:lnTo>
                  <a:lnTo>
                    <a:pt x="127462" y="663297"/>
                  </a:lnTo>
                  <a:lnTo>
                    <a:pt x="162685" y="691081"/>
                  </a:lnTo>
                  <a:lnTo>
                    <a:pt x="201095" y="714611"/>
                  </a:lnTo>
                  <a:lnTo>
                    <a:pt x="242334" y="733532"/>
                  </a:lnTo>
                  <a:lnTo>
                    <a:pt x="286048" y="747487"/>
                  </a:lnTo>
                  <a:lnTo>
                    <a:pt x="331881" y="756121"/>
                  </a:lnTo>
                  <a:lnTo>
                    <a:pt x="379475" y="759079"/>
                  </a:lnTo>
                  <a:lnTo>
                    <a:pt x="427070" y="756121"/>
                  </a:lnTo>
                  <a:lnTo>
                    <a:pt x="472903" y="747487"/>
                  </a:lnTo>
                  <a:lnTo>
                    <a:pt x="516617" y="733532"/>
                  </a:lnTo>
                  <a:lnTo>
                    <a:pt x="557856" y="714611"/>
                  </a:lnTo>
                  <a:lnTo>
                    <a:pt x="596266" y="691081"/>
                  </a:lnTo>
                  <a:lnTo>
                    <a:pt x="631489" y="663297"/>
                  </a:lnTo>
                  <a:lnTo>
                    <a:pt x="663170" y="631616"/>
                  </a:lnTo>
                  <a:lnTo>
                    <a:pt x="690954" y="596393"/>
                  </a:lnTo>
                  <a:lnTo>
                    <a:pt x="714484" y="557983"/>
                  </a:lnTo>
                  <a:lnTo>
                    <a:pt x="733405" y="516744"/>
                  </a:lnTo>
                  <a:lnTo>
                    <a:pt x="747360" y="473030"/>
                  </a:lnTo>
                  <a:lnTo>
                    <a:pt x="755994" y="427197"/>
                  </a:lnTo>
                  <a:lnTo>
                    <a:pt x="758952" y="379602"/>
                  </a:lnTo>
                  <a:lnTo>
                    <a:pt x="755994" y="331980"/>
                  </a:lnTo>
                  <a:lnTo>
                    <a:pt x="747360" y="286125"/>
                  </a:lnTo>
                  <a:lnTo>
                    <a:pt x="733405" y="242392"/>
                  </a:lnTo>
                  <a:lnTo>
                    <a:pt x="714484" y="201137"/>
                  </a:lnTo>
                  <a:lnTo>
                    <a:pt x="690954" y="162715"/>
                  </a:lnTo>
                  <a:lnTo>
                    <a:pt x="663170" y="127482"/>
                  </a:lnTo>
                  <a:lnTo>
                    <a:pt x="631489" y="95793"/>
                  </a:lnTo>
                  <a:lnTo>
                    <a:pt x="596266" y="68004"/>
                  </a:lnTo>
                  <a:lnTo>
                    <a:pt x="557856" y="44470"/>
                  </a:lnTo>
                  <a:lnTo>
                    <a:pt x="516617" y="25548"/>
                  </a:lnTo>
                  <a:lnTo>
                    <a:pt x="472903" y="11591"/>
                  </a:lnTo>
                  <a:lnTo>
                    <a:pt x="427070" y="2957"/>
                  </a:lnTo>
                  <a:lnTo>
                    <a:pt x="379475" y="0"/>
                  </a:lnTo>
                  <a:close/>
                </a:path>
              </a:pathLst>
            </a:custGeom>
            <a:solidFill>
              <a:srgbClr val="FFFFFF"/>
            </a:solidFill>
          </p:spPr>
          <p:txBody>
            <a:bodyPr wrap="square" lIns="0" tIns="0" rIns="0" bIns="0" rtlCol="0"/>
            <a:lstStyle/>
            <a:p>
              <a:endParaRPr/>
            </a:p>
          </p:txBody>
        </p:sp>
        <p:sp>
          <p:nvSpPr>
            <p:cNvPr id="15" name="object 15"/>
            <p:cNvSpPr/>
            <p:nvPr/>
          </p:nvSpPr>
          <p:spPr>
            <a:xfrm>
              <a:off x="2560319" y="3027425"/>
              <a:ext cx="759460" cy="759460"/>
            </a:xfrm>
            <a:custGeom>
              <a:avLst/>
              <a:gdLst/>
              <a:ahLst/>
              <a:cxnLst/>
              <a:rect l="l" t="t" r="r" b="b"/>
              <a:pathLst>
                <a:path w="759460" h="759460">
                  <a:moveTo>
                    <a:pt x="0" y="379602"/>
                  </a:moveTo>
                  <a:lnTo>
                    <a:pt x="2957" y="331980"/>
                  </a:lnTo>
                  <a:lnTo>
                    <a:pt x="11591" y="286125"/>
                  </a:lnTo>
                  <a:lnTo>
                    <a:pt x="25546" y="242392"/>
                  </a:lnTo>
                  <a:lnTo>
                    <a:pt x="44467" y="201137"/>
                  </a:lnTo>
                  <a:lnTo>
                    <a:pt x="67997" y="162715"/>
                  </a:lnTo>
                  <a:lnTo>
                    <a:pt x="95781" y="127482"/>
                  </a:lnTo>
                  <a:lnTo>
                    <a:pt x="127462" y="95793"/>
                  </a:lnTo>
                  <a:lnTo>
                    <a:pt x="162685" y="68004"/>
                  </a:lnTo>
                  <a:lnTo>
                    <a:pt x="201095" y="44470"/>
                  </a:lnTo>
                  <a:lnTo>
                    <a:pt x="242334" y="25548"/>
                  </a:lnTo>
                  <a:lnTo>
                    <a:pt x="286048" y="11591"/>
                  </a:lnTo>
                  <a:lnTo>
                    <a:pt x="331881" y="2957"/>
                  </a:lnTo>
                  <a:lnTo>
                    <a:pt x="379475" y="0"/>
                  </a:lnTo>
                  <a:lnTo>
                    <a:pt x="427070" y="2957"/>
                  </a:lnTo>
                  <a:lnTo>
                    <a:pt x="472903" y="11591"/>
                  </a:lnTo>
                  <a:lnTo>
                    <a:pt x="516617" y="25548"/>
                  </a:lnTo>
                  <a:lnTo>
                    <a:pt x="557856" y="44470"/>
                  </a:lnTo>
                  <a:lnTo>
                    <a:pt x="596266" y="68004"/>
                  </a:lnTo>
                  <a:lnTo>
                    <a:pt x="631489" y="95793"/>
                  </a:lnTo>
                  <a:lnTo>
                    <a:pt x="663170" y="127482"/>
                  </a:lnTo>
                  <a:lnTo>
                    <a:pt x="690954" y="162715"/>
                  </a:lnTo>
                  <a:lnTo>
                    <a:pt x="714484" y="201137"/>
                  </a:lnTo>
                  <a:lnTo>
                    <a:pt x="733405" y="242392"/>
                  </a:lnTo>
                  <a:lnTo>
                    <a:pt x="747360" y="286125"/>
                  </a:lnTo>
                  <a:lnTo>
                    <a:pt x="755994" y="331980"/>
                  </a:lnTo>
                  <a:lnTo>
                    <a:pt x="758952" y="379602"/>
                  </a:lnTo>
                  <a:lnTo>
                    <a:pt x="755994" y="427197"/>
                  </a:lnTo>
                  <a:lnTo>
                    <a:pt x="747360" y="473030"/>
                  </a:lnTo>
                  <a:lnTo>
                    <a:pt x="733405" y="516744"/>
                  </a:lnTo>
                  <a:lnTo>
                    <a:pt x="714484" y="557983"/>
                  </a:lnTo>
                  <a:lnTo>
                    <a:pt x="690954" y="596393"/>
                  </a:lnTo>
                  <a:lnTo>
                    <a:pt x="663170" y="631616"/>
                  </a:lnTo>
                  <a:lnTo>
                    <a:pt x="631489" y="663297"/>
                  </a:lnTo>
                  <a:lnTo>
                    <a:pt x="596266" y="691081"/>
                  </a:lnTo>
                  <a:lnTo>
                    <a:pt x="557856" y="714611"/>
                  </a:lnTo>
                  <a:lnTo>
                    <a:pt x="516617" y="733532"/>
                  </a:lnTo>
                  <a:lnTo>
                    <a:pt x="472903" y="747487"/>
                  </a:lnTo>
                  <a:lnTo>
                    <a:pt x="427070" y="756121"/>
                  </a:lnTo>
                  <a:lnTo>
                    <a:pt x="379475" y="759079"/>
                  </a:lnTo>
                  <a:lnTo>
                    <a:pt x="331881" y="756121"/>
                  </a:lnTo>
                  <a:lnTo>
                    <a:pt x="286048" y="747487"/>
                  </a:lnTo>
                  <a:lnTo>
                    <a:pt x="242334" y="733532"/>
                  </a:lnTo>
                  <a:lnTo>
                    <a:pt x="201095" y="714611"/>
                  </a:lnTo>
                  <a:lnTo>
                    <a:pt x="162685" y="691081"/>
                  </a:lnTo>
                  <a:lnTo>
                    <a:pt x="127462" y="663297"/>
                  </a:lnTo>
                  <a:lnTo>
                    <a:pt x="95781" y="631616"/>
                  </a:lnTo>
                  <a:lnTo>
                    <a:pt x="67997" y="596393"/>
                  </a:lnTo>
                  <a:lnTo>
                    <a:pt x="44467" y="557983"/>
                  </a:lnTo>
                  <a:lnTo>
                    <a:pt x="25546" y="516744"/>
                  </a:lnTo>
                  <a:lnTo>
                    <a:pt x="11591" y="473030"/>
                  </a:lnTo>
                  <a:lnTo>
                    <a:pt x="2957" y="427197"/>
                  </a:lnTo>
                  <a:lnTo>
                    <a:pt x="0" y="379602"/>
                  </a:lnTo>
                  <a:close/>
                </a:path>
              </a:pathLst>
            </a:custGeom>
            <a:ln w="15875">
              <a:solidFill>
                <a:srgbClr val="81AE80"/>
              </a:solidFill>
            </a:ln>
          </p:spPr>
          <p:txBody>
            <a:bodyPr wrap="square" lIns="0" tIns="0" rIns="0" bIns="0" rtlCol="0"/>
            <a:lstStyle/>
            <a:p>
              <a:endParaRPr/>
            </a:p>
          </p:txBody>
        </p:sp>
        <p:sp>
          <p:nvSpPr>
            <p:cNvPr id="16" name="object 16"/>
            <p:cNvSpPr/>
            <p:nvPr/>
          </p:nvSpPr>
          <p:spPr>
            <a:xfrm>
              <a:off x="3076955" y="4019778"/>
              <a:ext cx="7013575" cy="603885"/>
            </a:xfrm>
            <a:custGeom>
              <a:avLst/>
              <a:gdLst/>
              <a:ahLst/>
              <a:cxnLst/>
              <a:rect l="l" t="t" r="r" b="b"/>
              <a:pathLst>
                <a:path w="7013575" h="603885">
                  <a:moveTo>
                    <a:pt x="7013448" y="0"/>
                  </a:moveTo>
                  <a:lnTo>
                    <a:pt x="0" y="0"/>
                  </a:lnTo>
                  <a:lnTo>
                    <a:pt x="0" y="603656"/>
                  </a:lnTo>
                  <a:lnTo>
                    <a:pt x="7013448" y="603656"/>
                  </a:lnTo>
                  <a:lnTo>
                    <a:pt x="7013448" y="0"/>
                  </a:lnTo>
                  <a:close/>
                </a:path>
              </a:pathLst>
            </a:custGeom>
            <a:solidFill>
              <a:srgbClr val="83AE7C"/>
            </a:solidFill>
          </p:spPr>
          <p:txBody>
            <a:bodyPr wrap="square" lIns="0" tIns="0" rIns="0" bIns="0" rtlCol="0"/>
            <a:lstStyle/>
            <a:p>
              <a:endParaRPr/>
            </a:p>
          </p:txBody>
        </p:sp>
        <p:sp>
          <p:nvSpPr>
            <p:cNvPr id="17" name="object 17"/>
            <p:cNvSpPr/>
            <p:nvPr/>
          </p:nvSpPr>
          <p:spPr>
            <a:xfrm>
              <a:off x="3076955" y="4019778"/>
              <a:ext cx="7013575" cy="603885"/>
            </a:xfrm>
            <a:custGeom>
              <a:avLst/>
              <a:gdLst/>
              <a:ahLst/>
              <a:cxnLst/>
              <a:rect l="l" t="t" r="r" b="b"/>
              <a:pathLst>
                <a:path w="7013575" h="603885">
                  <a:moveTo>
                    <a:pt x="0" y="603656"/>
                  </a:moveTo>
                  <a:lnTo>
                    <a:pt x="7013448" y="603656"/>
                  </a:lnTo>
                  <a:lnTo>
                    <a:pt x="7013448" y="0"/>
                  </a:lnTo>
                  <a:lnTo>
                    <a:pt x="0" y="0"/>
                  </a:lnTo>
                  <a:lnTo>
                    <a:pt x="0" y="603656"/>
                  </a:lnTo>
                  <a:close/>
                </a:path>
              </a:pathLst>
            </a:custGeom>
            <a:ln w="25400">
              <a:solidFill>
                <a:srgbClr val="FFFFFF"/>
              </a:solidFill>
            </a:ln>
          </p:spPr>
          <p:txBody>
            <a:bodyPr wrap="square" lIns="0" tIns="0" rIns="0" bIns="0" rtlCol="0"/>
            <a:lstStyle/>
            <a:p>
              <a:endParaRPr/>
            </a:p>
          </p:txBody>
        </p:sp>
        <p:pic>
          <p:nvPicPr>
            <p:cNvPr id="18" name="object 18"/>
            <p:cNvPicPr/>
            <p:nvPr/>
          </p:nvPicPr>
          <p:blipFill>
            <a:blip r:embed="rId3" cstate="print"/>
            <a:stretch>
              <a:fillRect/>
            </a:stretch>
          </p:blipFill>
          <p:spPr>
            <a:xfrm>
              <a:off x="2697479" y="3942079"/>
              <a:ext cx="758952" cy="749934"/>
            </a:xfrm>
            <a:prstGeom prst="rect">
              <a:avLst/>
            </a:prstGeom>
          </p:spPr>
        </p:pic>
        <p:sp>
          <p:nvSpPr>
            <p:cNvPr id="19" name="object 19"/>
            <p:cNvSpPr/>
            <p:nvPr/>
          </p:nvSpPr>
          <p:spPr>
            <a:xfrm>
              <a:off x="2697479" y="3942079"/>
              <a:ext cx="759460" cy="749935"/>
            </a:xfrm>
            <a:custGeom>
              <a:avLst/>
              <a:gdLst/>
              <a:ahLst/>
              <a:cxnLst/>
              <a:rect l="l" t="t" r="r" b="b"/>
              <a:pathLst>
                <a:path w="759460" h="749935">
                  <a:moveTo>
                    <a:pt x="0" y="374904"/>
                  </a:moveTo>
                  <a:lnTo>
                    <a:pt x="2957" y="327885"/>
                  </a:lnTo>
                  <a:lnTo>
                    <a:pt x="11591" y="282607"/>
                  </a:lnTo>
                  <a:lnTo>
                    <a:pt x="25546" y="239421"/>
                  </a:lnTo>
                  <a:lnTo>
                    <a:pt x="44467" y="198679"/>
                  </a:lnTo>
                  <a:lnTo>
                    <a:pt x="67997" y="160732"/>
                  </a:lnTo>
                  <a:lnTo>
                    <a:pt x="95781" y="125932"/>
                  </a:lnTo>
                  <a:lnTo>
                    <a:pt x="127462" y="94632"/>
                  </a:lnTo>
                  <a:lnTo>
                    <a:pt x="162685" y="67182"/>
                  </a:lnTo>
                  <a:lnTo>
                    <a:pt x="201095" y="43934"/>
                  </a:lnTo>
                  <a:lnTo>
                    <a:pt x="242334" y="25240"/>
                  </a:lnTo>
                  <a:lnTo>
                    <a:pt x="286048" y="11452"/>
                  </a:lnTo>
                  <a:lnTo>
                    <a:pt x="331881" y="2921"/>
                  </a:lnTo>
                  <a:lnTo>
                    <a:pt x="379475" y="0"/>
                  </a:lnTo>
                  <a:lnTo>
                    <a:pt x="427070" y="2921"/>
                  </a:lnTo>
                  <a:lnTo>
                    <a:pt x="472903" y="11452"/>
                  </a:lnTo>
                  <a:lnTo>
                    <a:pt x="516617" y="25240"/>
                  </a:lnTo>
                  <a:lnTo>
                    <a:pt x="557856" y="43934"/>
                  </a:lnTo>
                  <a:lnTo>
                    <a:pt x="596266" y="67182"/>
                  </a:lnTo>
                  <a:lnTo>
                    <a:pt x="631489" y="94632"/>
                  </a:lnTo>
                  <a:lnTo>
                    <a:pt x="663170" y="125932"/>
                  </a:lnTo>
                  <a:lnTo>
                    <a:pt x="690954" y="160732"/>
                  </a:lnTo>
                  <a:lnTo>
                    <a:pt x="714484" y="198679"/>
                  </a:lnTo>
                  <a:lnTo>
                    <a:pt x="733405" y="239421"/>
                  </a:lnTo>
                  <a:lnTo>
                    <a:pt x="747360" y="282607"/>
                  </a:lnTo>
                  <a:lnTo>
                    <a:pt x="755994" y="327885"/>
                  </a:lnTo>
                  <a:lnTo>
                    <a:pt x="758952" y="374904"/>
                  </a:lnTo>
                  <a:lnTo>
                    <a:pt x="755994" y="421949"/>
                  </a:lnTo>
                  <a:lnTo>
                    <a:pt x="747360" y="467250"/>
                  </a:lnTo>
                  <a:lnTo>
                    <a:pt x="733405" y="510455"/>
                  </a:lnTo>
                  <a:lnTo>
                    <a:pt x="714484" y="551213"/>
                  </a:lnTo>
                  <a:lnTo>
                    <a:pt x="690954" y="589173"/>
                  </a:lnTo>
                  <a:lnTo>
                    <a:pt x="663170" y="623982"/>
                  </a:lnTo>
                  <a:lnTo>
                    <a:pt x="631489" y="655290"/>
                  </a:lnTo>
                  <a:lnTo>
                    <a:pt x="596266" y="682745"/>
                  </a:lnTo>
                  <a:lnTo>
                    <a:pt x="557856" y="705996"/>
                  </a:lnTo>
                  <a:lnTo>
                    <a:pt x="516617" y="724692"/>
                  </a:lnTo>
                  <a:lnTo>
                    <a:pt x="472903" y="738481"/>
                  </a:lnTo>
                  <a:lnTo>
                    <a:pt x="427070" y="747013"/>
                  </a:lnTo>
                  <a:lnTo>
                    <a:pt x="379475" y="749935"/>
                  </a:lnTo>
                  <a:lnTo>
                    <a:pt x="331881" y="747013"/>
                  </a:lnTo>
                  <a:lnTo>
                    <a:pt x="286048" y="738481"/>
                  </a:lnTo>
                  <a:lnTo>
                    <a:pt x="242334" y="724692"/>
                  </a:lnTo>
                  <a:lnTo>
                    <a:pt x="201095" y="705996"/>
                  </a:lnTo>
                  <a:lnTo>
                    <a:pt x="162685" y="682745"/>
                  </a:lnTo>
                  <a:lnTo>
                    <a:pt x="127462" y="655290"/>
                  </a:lnTo>
                  <a:lnTo>
                    <a:pt x="95781" y="623982"/>
                  </a:lnTo>
                  <a:lnTo>
                    <a:pt x="67997" y="589173"/>
                  </a:lnTo>
                  <a:lnTo>
                    <a:pt x="44467" y="551213"/>
                  </a:lnTo>
                  <a:lnTo>
                    <a:pt x="25546" y="510455"/>
                  </a:lnTo>
                  <a:lnTo>
                    <a:pt x="11591" y="467250"/>
                  </a:lnTo>
                  <a:lnTo>
                    <a:pt x="2957" y="421949"/>
                  </a:lnTo>
                  <a:lnTo>
                    <a:pt x="0" y="374904"/>
                  </a:lnTo>
                  <a:close/>
                </a:path>
              </a:pathLst>
            </a:custGeom>
            <a:ln w="15875">
              <a:solidFill>
                <a:srgbClr val="83AE7C"/>
              </a:solidFill>
            </a:ln>
          </p:spPr>
          <p:txBody>
            <a:bodyPr wrap="square" lIns="0" tIns="0" rIns="0" bIns="0" rtlCol="0"/>
            <a:lstStyle/>
            <a:p>
              <a:endParaRPr/>
            </a:p>
          </p:txBody>
        </p:sp>
        <p:sp>
          <p:nvSpPr>
            <p:cNvPr id="20" name="object 20"/>
            <p:cNvSpPr/>
            <p:nvPr/>
          </p:nvSpPr>
          <p:spPr>
            <a:xfrm>
              <a:off x="2939795" y="4925288"/>
              <a:ext cx="7150734" cy="613410"/>
            </a:xfrm>
            <a:custGeom>
              <a:avLst/>
              <a:gdLst/>
              <a:ahLst/>
              <a:cxnLst/>
              <a:rect l="l" t="t" r="r" b="b"/>
              <a:pathLst>
                <a:path w="7150734" h="613410">
                  <a:moveTo>
                    <a:pt x="7150608" y="0"/>
                  </a:moveTo>
                  <a:lnTo>
                    <a:pt x="0" y="0"/>
                  </a:lnTo>
                  <a:lnTo>
                    <a:pt x="0" y="612800"/>
                  </a:lnTo>
                  <a:lnTo>
                    <a:pt x="7150608" y="612800"/>
                  </a:lnTo>
                  <a:lnTo>
                    <a:pt x="7150608" y="0"/>
                  </a:lnTo>
                  <a:close/>
                </a:path>
              </a:pathLst>
            </a:custGeom>
            <a:solidFill>
              <a:srgbClr val="85AE79"/>
            </a:solidFill>
          </p:spPr>
          <p:txBody>
            <a:bodyPr wrap="square" lIns="0" tIns="0" rIns="0" bIns="0" rtlCol="0"/>
            <a:lstStyle/>
            <a:p>
              <a:endParaRPr/>
            </a:p>
          </p:txBody>
        </p:sp>
        <p:sp>
          <p:nvSpPr>
            <p:cNvPr id="21" name="object 21"/>
            <p:cNvSpPr/>
            <p:nvPr/>
          </p:nvSpPr>
          <p:spPr>
            <a:xfrm>
              <a:off x="2939795" y="4925288"/>
              <a:ext cx="7150734" cy="613410"/>
            </a:xfrm>
            <a:custGeom>
              <a:avLst/>
              <a:gdLst/>
              <a:ahLst/>
              <a:cxnLst/>
              <a:rect l="l" t="t" r="r" b="b"/>
              <a:pathLst>
                <a:path w="7150734" h="613410">
                  <a:moveTo>
                    <a:pt x="0" y="612800"/>
                  </a:moveTo>
                  <a:lnTo>
                    <a:pt x="7150608" y="612800"/>
                  </a:lnTo>
                  <a:lnTo>
                    <a:pt x="7150608" y="0"/>
                  </a:lnTo>
                  <a:lnTo>
                    <a:pt x="0" y="0"/>
                  </a:lnTo>
                  <a:lnTo>
                    <a:pt x="0" y="612800"/>
                  </a:lnTo>
                  <a:close/>
                </a:path>
              </a:pathLst>
            </a:custGeom>
            <a:ln w="25400">
              <a:solidFill>
                <a:srgbClr val="FFFFFF"/>
              </a:solidFill>
            </a:ln>
          </p:spPr>
          <p:txBody>
            <a:bodyPr wrap="square" lIns="0" tIns="0" rIns="0" bIns="0" rtlCol="0"/>
            <a:lstStyle/>
            <a:p>
              <a:endParaRPr/>
            </a:p>
          </p:txBody>
        </p:sp>
        <p:sp>
          <p:nvSpPr>
            <p:cNvPr id="22" name="object 22"/>
            <p:cNvSpPr/>
            <p:nvPr/>
          </p:nvSpPr>
          <p:spPr>
            <a:xfrm>
              <a:off x="2560319" y="4847589"/>
              <a:ext cx="759460" cy="759460"/>
            </a:xfrm>
            <a:custGeom>
              <a:avLst/>
              <a:gdLst/>
              <a:ahLst/>
              <a:cxnLst/>
              <a:rect l="l" t="t" r="r" b="b"/>
              <a:pathLst>
                <a:path w="759460" h="759460">
                  <a:moveTo>
                    <a:pt x="379475" y="0"/>
                  </a:moveTo>
                  <a:lnTo>
                    <a:pt x="331881" y="2957"/>
                  </a:lnTo>
                  <a:lnTo>
                    <a:pt x="286048" y="11591"/>
                  </a:lnTo>
                  <a:lnTo>
                    <a:pt x="242334" y="25546"/>
                  </a:lnTo>
                  <a:lnTo>
                    <a:pt x="201095" y="44467"/>
                  </a:lnTo>
                  <a:lnTo>
                    <a:pt x="162685" y="67997"/>
                  </a:lnTo>
                  <a:lnTo>
                    <a:pt x="127462" y="95781"/>
                  </a:lnTo>
                  <a:lnTo>
                    <a:pt x="95781" y="127462"/>
                  </a:lnTo>
                  <a:lnTo>
                    <a:pt x="67997" y="162685"/>
                  </a:lnTo>
                  <a:lnTo>
                    <a:pt x="44467" y="201095"/>
                  </a:lnTo>
                  <a:lnTo>
                    <a:pt x="25546" y="242334"/>
                  </a:lnTo>
                  <a:lnTo>
                    <a:pt x="11591" y="286048"/>
                  </a:lnTo>
                  <a:lnTo>
                    <a:pt x="2957" y="331881"/>
                  </a:lnTo>
                  <a:lnTo>
                    <a:pt x="0" y="379476"/>
                  </a:lnTo>
                  <a:lnTo>
                    <a:pt x="2957" y="427098"/>
                  </a:lnTo>
                  <a:lnTo>
                    <a:pt x="11591" y="472953"/>
                  </a:lnTo>
                  <a:lnTo>
                    <a:pt x="25546" y="516686"/>
                  </a:lnTo>
                  <a:lnTo>
                    <a:pt x="44467" y="557941"/>
                  </a:lnTo>
                  <a:lnTo>
                    <a:pt x="67997" y="596363"/>
                  </a:lnTo>
                  <a:lnTo>
                    <a:pt x="95781" y="631596"/>
                  </a:lnTo>
                  <a:lnTo>
                    <a:pt x="127462" y="663285"/>
                  </a:lnTo>
                  <a:lnTo>
                    <a:pt x="162685" y="691074"/>
                  </a:lnTo>
                  <a:lnTo>
                    <a:pt x="201095" y="714608"/>
                  </a:lnTo>
                  <a:lnTo>
                    <a:pt x="242334" y="733530"/>
                  </a:lnTo>
                  <a:lnTo>
                    <a:pt x="286048" y="747487"/>
                  </a:lnTo>
                  <a:lnTo>
                    <a:pt x="331881" y="756121"/>
                  </a:lnTo>
                  <a:lnTo>
                    <a:pt x="379475" y="759079"/>
                  </a:lnTo>
                  <a:lnTo>
                    <a:pt x="427070" y="756121"/>
                  </a:lnTo>
                  <a:lnTo>
                    <a:pt x="472903" y="747487"/>
                  </a:lnTo>
                  <a:lnTo>
                    <a:pt x="516617" y="733530"/>
                  </a:lnTo>
                  <a:lnTo>
                    <a:pt x="557856" y="714608"/>
                  </a:lnTo>
                  <a:lnTo>
                    <a:pt x="596266" y="691074"/>
                  </a:lnTo>
                  <a:lnTo>
                    <a:pt x="631489" y="663285"/>
                  </a:lnTo>
                  <a:lnTo>
                    <a:pt x="663170" y="631596"/>
                  </a:lnTo>
                  <a:lnTo>
                    <a:pt x="690954" y="596363"/>
                  </a:lnTo>
                  <a:lnTo>
                    <a:pt x="714484" y="557941"/>
                  </a:lnTo>
                  <a:lnTo>
                    <a:pt x="733405" y="516686"/>
                  </a:lnTo>
                  <a:lnTo>
                    <a:pt x="747360" y="472953"/>
                  </a:lnTo>
                  <a:lnTo>
                    <a:pt x="755994" y="427098"/>
                  </a:lnTo>
                  <a:lnTo>
                    <a:pt x="758952" y="379476"/>
                  </a:lnTo>
                  <a:lnTo>
                    <a:pt x="755994" y="331881"/>
                  </a:lnTo>
                  <a:lnTo>
                    <a:pt x="747360" y="286048"/>
                  </a:lnTo>
                  <a:lnTo>
                    <a:pt x="733405" y="242334"/>
                  </a:lnTo>
                  <a:lnTo>
                    <a:pt x="714484" y="201095"/>
                  </a:lnTo>
                  <a:lnTo>
                    <a:pt x="690954" y="162685"/>
                  </a:lnTo>
                  <a:lnTo>
                    <a:pt x="663170" y="127462"/>
                  </a:lnTo>
                  <a:lnTo>
                    <a:pt x="631489" y="95781"/>
                  </a:lnTo>
                  <a:lnTo>
                    <a:pt x="596266" y="67997"/>
                  </a:lnTo>
                  <a:lnTo>
                    <a:pt x="557856" y="44467"/>
                  </a:lnTo>
                  <a:lnTo>
                    <a:pt x="516617" y="25546"/>
                  </a:lnTo>
                  <a:lnTo>
                    <a:pt x="472903" y="11591"/>
                  </a:lnTo>
                  <a:lnTo>
                    <a:pt x="427070" y="2957"/>
                  </a:lnTo>
                  <a:lnTo>
                    <a:pt x="379475" y="0"/>
                  </a:lnTo>
                  <a:close/>
                </a:path>
              </a:pathLst>
            </a:custGeom>
            <a:solidFill>
              <a:srgbClr val="FFFFFF"/>
            </a:solidFill>
          </p:spPr>
          <p:txBody>
            <a:bodyPr wrap="square" lIns="0" tIns="0" rIns="0" bIns="0" rtlCol="0"/>
            <a:lstStyle/>
            <a:p>
              <a:endParaRPr/>
            </a:p>
          </p:txBody>
        </p:sp>
        <p:sp>
          <p:nvSpPr>
            <p:cNvPr id="23" name="object 23"/>
            <p:cNvSpPr/>
            <p:nvPr/>
          </p:nvSpPr>
          <p:spPr>
            <a:xfrm>
              <a:off x="2560319" y="4847589"/>
              <a:ext cx="759460" cy="759460"/>
            </a:xfrm>
            <a:custGeom>
              <a:avLst/>
              <a:gdLst/>
              <a:ahLst/>
              <a:cxnLst/>
              <a:rect l="l" t="t" r="r" b="b"/>
              <a:pathLst>
                <a:path w="759460" h="759460">
                  <a:moveTo>
                    <a:pt x="0" y="379476"/>
                  </a:moveTo>
                  <a:lnTo>
                    <a:pt x="2957" y="331881"/>
                  </a:lnTo>
                  <a:lnTo>
                    <a:pt x="11591" y="286048"/>
                  </a:lnTo>
                  <a:lnTo>
                    <a:pt x="25546" y="242334"/>
                  </a:lnTo>
                  <a:lnTo>
                    <a:pt x="44467" y="201095"/>
                  </a:lnTo>
                  <a:lnTo>
                    <a:pt x="67997" y="162685"/>
                  </a:lnTo>
                  <a:lnTo>
                    <a:pt x="95781" y="127462"/>
                  </a:lnTo>
                  <a:lnTo>
                    <a:pt x="127462" y="95781"/>
                  </a:lnTo>
                  <a:lnTo>
                    <a:pt x="162685" y="67997"/>
                  </a:lnTo>
                  <a:lnTo>
                    <a:pt x="201095" y="44467"/>
                  </a:lnTo>
                  <a:lnTo>
                    <a:pt x="242334" y="25546"/>
                  </a:lnTo>
                  <a:lnTo>
                    <a:pt x="286048" y="11591"/>
                  </a:lnTo>
                  <a:lnTo>
                    <a:pt x="331881" y="2957"/>
                  </a:lnTo>
                  <a:lnTo>
                    <a:pt x="379475" y="0"/>
                  </a:lnTo>
                  <a:lnTo>
                    <a:pt x="427070" y="2957"/>
                  </a:lnTo>
                  <a:lnTo>
                    <a:pt x="472903" y="11591"/>
                  </a:lnTo>
                  <a:lnTo>
                    <a:pt x="516617" y="25546"/>
                  </a:lnTo>
                  <a:lnTo>
                    <a:pt x="557856" y="44467"/>
                  </a:lnTo>
                  <a:lnTo>
                    <a:pt x="596266" y="67997"/>
                  </a:lnTo>
                  <a:lnTo>
                    <a:pt x="631489" y="95781"/>
                  </a:lnTo>
                  <a:lnTo>
                    <a:pt x="663170" y="127462"/>
                  </a:lnTo>
                  <a:lnTo>
                    <a:pt x="690954" y="162685"/>
                  </a:lnTo>
                  <a:lnTo>
                    <a:pt x="714484" y="201095"/>
                  </a:lnTo>
                  <a:lnTo>
                    <a:pt x="733405" y="242334"/>
                  </a:lnTo>
                  <a:lnTo>
                    <a:pt x="747360" y="286048"/>
                  </a:lnTo>
                  <a:lnTo>
                    <a:pt x="755994" y="331881"/>
                  </a:lnTo>
                  <a:lnTo>
                    <a:pt x="758952" y="379476"/>
                  </a:lnTo>
                  <a:lnTo>
                    <a:pt x="755994" y="427098"/>
                  </a:lnTo>
                  <a:lnTo>
                    <a:pt x="747360" y="472953"/>
                  </a:lnTo>
                  <a:lnTo>
                    <a:pt x="733405" y="516686"/>
                  </a:lnTo>
                  <a:lnTo>
                    <a:pt x="714484" y="557941"/>
                  </a:lnTo>
                  <a:lnTo>
                    <a:pt x="690954" y="596363"/>
                  </a:lnTo>
                  <a:lnTo>
                    <a:pt x="663170" y="631596"/>
                  </a:lnTo>
                  <a:lnTo>
                    <a:pt x="631489" y="663285"/>
                  </a:lnTo>
                  <a:lnTo>
                    <a:pt x="596266" y="691074"/>
                  </a:lnTo>
                  <a:lnTo>
                    <a:pt x="557856" y="714608"/>
                  </a:lnTo>
                  <a:lnTo>
                    <a:pt x="516617" y="733530"/>
                  </a:lnTo>
                  <a:lnTo>
                    <a:pt x="472903" y="747487"/>
                  </a:lnTo>
                  <a:lnTo>
                    <a:pt x="427070" y="756121"/>
                  </a:lnTo>
                  <a:lnTo>
                    <a:pt x="379475" y="759079"/>
                  </a:lnTo>
                  <a:lnTo>
                    <a:pt x="331881" y="756121"/>
                  </a:lnTo>
                  <a:lnTo>
                    <a:pt x="286048" y="747487"/>
                  </a:lnTo>
                  <a:lnTo>
                    <a:pt x="242334" y="733530"/>
                  </a:lnTo>
                  <a:lnTo>
                    <a:pt x="201095" y="714608"/>
                  </a:lnTo>
                  <a:lnTo>
                    <a:pt x="162685" y="691074"/>
                  </a:lnTo>
                  <a:lnTo>
                    <a:pt x="127462" y="663285"/>
                  </a:lnTo>
                  <a:lnTo>
                    <a:pt x="95781" y="631596"/>
                  </a:lnTo>
                  <a:lnTo>
                    <a:pt x="67997" y="596363"/>
                  </a:lnTo>
                  <a:lnTo>
                    <a:pt x="44467" y="557941"/>
                  </a:lnTo>
                  <a:lnTo>
                    <a:pt x="25546" y="516686"/>
                  </a:lnTo>
                  <a:lnTo>
                    <a:pt x="11591" y="472953"/>
                  </a:lnTo>
                  <a:lnTo>
                    <a:pt x="2957" y="427098"/>
                  </a:lnTo>
                  <a:lnTo>
                    <a:pt x="0" y="379476"/>
                  </a:lnTo>
                  <a:close/>
                </a:path>
              </a:pathLst>
            </a:custGeom>
            <a:ln w="15875">
              <a:solidFill>
                <a:srgbClr val="85AE79"/>
              </a:solidFill>
            </a:ln>
          </p:spPr>
          <p:txBody>
            <a:bodyPr wrap="square" lIns="0" tIns="0" rIns="0" bIns="0" rtlCol="0"/>
            <a:lstStyle/>
            <a:p>
              <a:endParaRPr/>
            </a:p>
          </p:txBody>
        </p:sp>
        <p:sp>
          <p:nvSpPr>
            <p:cNvPr id="24" name="object 24"/>
            <p:cNvSpPr/>
            <p:nvPr/>
          </p:nvSpPr>
          <p:spPr>
            <a:xfrm>
              <a:off x="2510027" y="5839904"/>
              <a:ext cx="7580630" cy="603885"/>
            </a:xfrm>
            <a:custGeom>
              <a:avLst/>
              <a:gdLst/>
              <a:ahLst/>
              <a:cxnLst/>
              <a:rect l="l" t="t" r="r" b="b"/>
              <a:pathLst>
                <a:path w="7580630" h="603885">
                  <a:moveTo>
                    <a:pt x="7580376" y="0"/>
                  </a:moveTo>
                  <a:lnTo>
                    <a:pt x="0" y="0"/>
                  </a:lnTo>
                  <a:lnTo>
                    <a:pt x="0" y="603656"/>
                  </a:lnTo>
                  <a:lnTo>
                    <a:pt x="7580376" y="603656"/>
                  </a:lnTo>
                  <a:lnTo>
                    <a:pt x="7580376" y="0"/>
                  </a:lnTo>
                  <a:close/>
                </a:path>
              </a:pathLst>
            </a:custGeom>
            <a:solidFill>
              <a:srgbClr val="88AE77"/>
            </a:solidFill>
          </p:spPr>
          <p:txBody>
            <a:bodyPr wrap="square" lIns="0" tIns="0" rIns="0" bIns="0" rtlCol="0"/>
            <a:lstStyle/>
            <a:p>
              <a:endParaRPr/>
            </a:p>
          </p:txBody>
        </p:sp>
        <p:sp>
          <p:nvSpPr>
            <p:cNvPr id="25" name="object 25"/>
            <p:cNvSpPr/>
            <p:nvPr/>
          </p:nvSpPr>
          <p:spPr>
            <a:xfrm>
              <a:off x="2510027" y="5839904"/>
              <a:ext cx="7580630" cy="603885"/>
            </a:xfrm>
            <a:custGeom>
              <a:avLst/>
              <a:gdLst/>
              <a:ahLst/>
              <a:cxnLst/>
              <a:rect l="l" t="t" r="r" b="b"/>
              <a:pathLst>
                <a:path w="7580630" h="603885">
                  <a:moveTo>
                    <a:pt x="0" y="603656"/>
                  </a:moveTo>
                  <a:lnTo>
                    <a:pt x="7580376" y="603656"/>
                  </a:lnTo>
                  <a:lnTo>
                    <a:pt x="7580376" y="0"/>
                  </a:lnTo>
                  <a:lnTo>
                    <a:pt x="0" y="0"/>
                  </a:lnTo>
                  <a:lnTo>
                    <a:pt x="0" y="603656"/>
                  </a:lnTo>
                  <a:close/>
                </a:path>
              </a:pathLst>
            </a:custGeom>
            <a:ln w="25400">
              <a:solidFill>
                <a:srgbClr val="FFFFFF"/>
              </a:solidFill>
            </a:ln>
          </p:spPr>
          <p:txBody>
            <a:bodyPr wrap="square" lIns="0" tIns="0" rIns="0" bIns="0" rtlCol="0"/>
            <a:lstStyle/>
            <a:p>
              <a:endParaRPr/>
            </a:p>
          </p:txBody>
        </p:sp>
      </p:grpSp>
      <p:sp>
        <p:nvSpPr>
          <p:cNvPr id="26" name="object 26"/>
          <p:cNvSpPr txBox="1"/>
          <p:nvPr/>
        </p:nvSpPr>
        <p:spPr>
          <a:xfrm>
            <a:off x="2491974" y="2202307"/>
            <a:ext cx="7599045" cy="4154170"/>
          </a:xfrm>
          <a:prstGeom prst="rect">
            <a:avLst/>
          </a:prstGeom>
        </p:spPr>
        <p:txBody>
          <a:bodyPr vert="horz" wrap="square" lIns="0" tIns="15240" rIns="0" bIns="0" rtlCol="0">
            <a:spAutoFit/>
          </a:bodyPr>
          <a:lstStyle/>
          <a:p>
            <a:pPr marL="496570">
              <a:lnSpc>
                <a:spcPct val="100000"/>
              </a:lnSpc>
              <a:spcBef>
                <a:spcPts val="120"/>
              </a:spcBef>
            </a:pPr>
            <a:r>
              <a:rPr sz="3150" spc="90" dirty="0">
                <a:solidFill>
                  <a:srgbClr val="FFFFFF"/>
                </a:solidFill>
                <a:latin typeface="Tahoma"/>
                <a:cs typeface="Tahoma"/>
              </a:rPr>
              <a:t>Descriptive</a:t>
            </a:r>
            <a:r>
              <a:rPr sz="3150" spc="-15" dirty="0">
                <a:solidFill>
                  <a:srgbClr val="FFFFFF"/>
                </a:solidFill>
                <a:latin typeface="Tahoma"/>
                <a:cs typeface="Tahoma"/>
              </a:rPr>
              <a:t> </a:t>
            </a:r>
            <a:r>
              <a:rPr sz="3150" spc="80" dirty="0">
                <a:solidFill>
                  <a:srgbClr val="FFFFFF"/>
                </a:solidFill>
                <a:latin typeface="Tahoma"/>
                <a:cs typeface="Tahoma"/>
              </a:rPr>
              <a:t>gesture</a:t>
            </a:r>
            <a:endParaRPr sz="3150">
              <a:latin typeface="Tahoma"/>
              <a:cs typeface="Tahoma"/>
            </a:endParaRPr>
          </a:p>
          <a:p>
            <a:pPr marL="931544" marR="3176270">
              <a:lnSpc>
                <a:spcPct val="189800"/>
              </a:lnSpc>
              <a:spcBef>
                <a:spcPts val="5"/>
              </a:spcBef>
            </a:pPr>
            <a:r>
              <a:rPr sz="3150" spc="110" dirty="0">
                <a:solidFill>
                  <a:srgbClr val="FFFFFF"/>
                </a:solidFill>
                <a:latin typeface="Tahoma"/>
                <a:cs typeface="Tahoma"/>
              </a:rPr>
              <a:t>Emphatic</a:t>
            </a:r>
            <a:r>
              <a:rPr sz="3150" spc="-170" dirty="0">
                <a:solidFill>
                  <a:srgbClr val="FFFFFF"/>
                </a:solidFill>
                <a:latin typeface="Tahoma"/>
                <a:cs typeface="Tahoma"/>
              </a:rPr>
              <a:t> </a:t>
            </a:r>
            <a:r>
              <a:rPr sz="3150" spc="80" dirty="0">
                <a:solidFill>
                  <a:srgbClr val="FFFFFF"/>
                </a:solidFill>
                <a:latin typeface="Tahoma"/>
                <a:cs typeface="Tahoma"/>
              </a:rPr>
              <a:t>Gestures </a:t>
            </a:r>
            <a:r>
              <a:rPr sz="3150" spc="-969" dirty="0">
                <a:solidFill>
                  <a:srgbClr val="FFFFFF"/>
                </a:solidFill>
                <a:latin typeface="Tahoma"/>
                <a:cs typeface="Tahoma"/>
              </a:rPr>
              <a:t> </a:t>
            </a:r>
            <a:r>
              <a:rPr sz="3150" spc="70" dirty="0">
                <a:solidFill>
                  <a:srgbClr val="FFFFFF"/>
                </a:solidFill>
                <a:latin typeface="Tahoma"/>
                <a:cs typeface="Tahoma"/>
              </a:rPr>
              <a:t>Enumerative </a:t>
            </a:r>
            <a:r>
              <a:rPr sz="3150" spc="75" dirty="0">
                <a:solidFill>
                  <a:srgbClr val="FFFFFF"/>
                </a:solidFill>
                <a:latin typeface="Tahoma"/>
                <a:cs typeface="Tahoma"/>
              </a:rPr>
              <a:t> </a:t>
            </a:r>
            <a:r>
              <a:rPr sz="3150" spc="105" dirty="0">
                <a:solidFill>
                  <a:srgbClr val="FFFFFF"/>
                </a:solidFill>
                <a:latin typeface="Tahoma"/>
                <a:cs typeface="Tahoma"/>
              </a:rPr>
              <a:t>Symbolic</a:t>
            </a:r>
            <a:endParaRPr sz="3150">
              <a:latin typeface="Tahoma"/>
              <a:cs typeface="Tahoma"/>
            </a:endParaRPr>
          </a:p>
          <a:p>
            <a:pPr marL="496570">
              <a:lnSpc>
                <a:spcPct val="100000"/>
              </a:lnSpc>
              <a:spcBef>
                <a:spcPts val="3394"/>
              </a:spcBef>
            </a:pPr>
            <a:r>
              <a:rPr sz="3150" spc="60" dirty="0">
                <a:solidFill>
                  <a:srgbClr val="FFFFFF"/>
                </a:solidFill>
                <a:latin typeface="Tahoma"/>
                <a:cs typeface="Tahoma"/>
              </a:rPr>
              <a:t>Locative</a:t>
            </a:r>
            <a:endParaRPr sz="3150">
              <a:latin typeface="Tahoma"/>
              <a:cs typeface="Tahoma"/>
            </a:endParaRPr>
          </a:p>
        </p:txBody>
      </p:sp>
      <p:grpSp>
        <p:nvGrpSpPr>
          <p:cNvPr id="27" name="object 27"/>
          <p:cNvGrpSpPr/>
          <p:nvPr/>
        </p:nvGrpSpPr>
        <p:grpSpPr>
          <a:xfrm>
            <a:off x="2113470" y="2106819"/>
            <a:ext cx="1283970" cy="4413885"/>
            <a:chOff x="2113470" y="2106819"/>
            <a:chExt cx="1283970" cy="4413885"/>
          </a:xfrm>
        </p:grpSpPr>
        <p:sp>
          <p:nvSpPr>
            <p:cNvPr id="28" name="object 28"/>
            <p:cNvSpPr/>
            <p:nvPr/>
          </p:nvSpPr>
          <p:spPr>
            <a:xfrm>
              <a:off x="2121407" y="5753011"/>
              <a:ext cx="759460" cy="759460"/>
            </a:xfrm>
            <a:custGeom>
              <a:avLst/>
              <a:gdLst/>
              <a:ahLst/>
              <a:cxnLst/>
              <a:rect l="l" t="t" r="r" b="b"/>
              <a:pathLst>
                <a:path w="759460" h="759459">
                  <a:moveTo>
                    <a:pt x="379475" y="0"/>
                  </a:moveTo>
                  <a:lnTo>
                    <a:pt x="331881" y="2957"/>
                  </a:lnTo>
                  <a:lnTo>
                    <a:pt x="286048" y="11592"/>
                  </a:lnTo>
                  <a:lnTo>
                    <a:pt x="242334" y="25549"/>
                  </a:lnTo>
                  <a:lnTo>
                    <a:pt x="201095" y="44472"/>
                  </a:lnTo>
                  <a:lnTo>
                    <a:pt x="162685" y="68006"/>
                  </a:lnTo>
                  <a:lnTo>
                    <a:pt x="127462" y="95795"/>
                  </a:lnTo>
                  <a:lnTo>
                    <a:pt x="95781" y="127483"/>
                  </a:lnTo>
                  <a:lnTo>
                    <a:pt x="67997" y="162715"/>
                  </a:lnTo>
                  <a:lnTo>
                    <a:pt x="44467" y="201134"/>
                  </a:lnTo>
                  <a:lnTo>
                    <a:pt x="25546" y="242386"/>
                  </a:lnTo>
                  <a:lnTo>
                    <a:pt x="11591" y="286114"/>
                  </a:lnTo>
                  <a:lnTo>
                    <a:pt x="2957" y="331963"/>
                  </a:lnTo>
                  <a:lnTo>
                    <a:pt x="0" y="379577"/>
                  </a:lnTo>
                  <a:lnTo>
                    <a:pt x="2957" y="427189"/>
                  </a:lnTo>
                  <a:lnTo>
                    <a:pt x="11591" y="473035"/>
                  </a:lnTo>
                  <a:lnTo>
                    <a:pt x="25546" y="516762"/>
                  </a:lnTo>
                  <a:lnTo>
                    <a:pt x="44467" y="558012"/>
                  </a:lnTo>
                  <a:lnTo>
                    <a:pt x="67997" y="596430"/>
                  </a:lnTo>
                  <a:lnTo>
                    <a:pt x="95781" y="631661"/>
                  </a:lnTo>
                  <a:lnTo>
                    <a:pt x="127462" y="663348"/>
                  </a:lnTo>
                  <a:lnTo>
                    <a:pt x="162685" y="691136"/>
                  </a:lnTo>
                  <a:lnTo>
                    <a:pt x="201095" y="714670"/>
                  </a:lnTo>
                  <a:lnTo>
                    <a:pt x="242334" y="733593"/>
                  </a:lnTo>
                  <a:lnTo>
                    <a:pt x="286048" y="747550"/>
                  </a:lnTo>
                  <a:lnTo>
                    <a:pt x="331881" y="756185"/>
                  </a:lnTo>
                  <a:lnTo>
                    <a:pt x="379475" y="759142"/>
                  </a:lnTo>
                  <a:lnTo>
                    <a:pt x="427070" y="756185"/>
                  </a:lnTo>
                  <a:lnTo>
                    <a:pt x="472903" y="747550"/>
                  </a:lnTo>
                  <a:lnTo>
                    <a:pt x="516617" y="733593"/>
                  </a:lnTo>
                  <a:lnTo>
                    <a:pt x="557856" y="714670"/>
                  </a:lnTo>
                  <a:lnTo>
                    <a:pt x="596266" y="691136"/>
                  </a:lnTo>
                  <a:lnTo>
                    <a:pt x="631489" y="663348"/>
                  </a:lnTo>
                  <a:lnTo>
                    <a:pt x="663170" y="631661"/>
                  </a:lnTo>
                  <a:lnTo>
                    <a:pt x="690954" y="596430"/>
                  </a:lnTo>
                  <a:lnTo>
                    <a:pt x="714484" y="558012"/>
                  </a:lnTo>
                  <a:lnTo>
                    <a:pt x="733405" y="516762"/>
                  </a:lnTo>
                  <a:lnTo>
                    <a:pt x="747360" y="473035"/>
                  </a:lnTo>
                  <a:lnTo>
                    <a:pt x="755994" y="427189"/>
                  </a:lnTo>
                  <a:lnTo>
                    <a:pt x="758952" y="379577"/>
                  </a:lnTo>
                  <a:lnTo>
                    <a:pt x="755994" y="331963"/>
                  </a:lnTo>
                  <a:lnTo>
                    <a:pt x="747360" y="286114"/>
                  </a:lnTo>
                  <a:lnTo>
                    <a:pt x="733405" y="242386"/>
                  </a:lnTo>
                  <a:lnTo>
                    <a:pt x="714484" y="201134"/>
                  </a:lnTo>
                  <a:lnTo>
                    <a:pt x="690954" y="162715"/>
                  </a:lnTo>
                  <a:lnTo>
                    <a:pt x="663170" y="127483"/>
                  </a:lnTo>
                  <a:lnTo>
                    <a:pt x="631489" y="95795"/>
                  </a:lnTo>
                  <a:lnTo>
                    <a:pt x="596266" y="68006"/>
                  </a:lnTo>
                  <a:lnTo>
                    <a:pt x="557856" y="44472"/>
                  </a:lnTo>
                  <a:lnTo>
                    <a:pt x="516617" y="25549"/>
                  </a:lnTo>
                  <a:lnTo>
                    <a:pt x="472903" y="11592"/>
                  </a:lnTo>
                  <a:lnTo>
                    <a:pt x="427070" y="2957"/>
                  </a:lnTo>
                  <a:lnTo>
                    <a:pt x="379475" y="0"/>
                  </a:lnTo>
                  <a:close/>
                </a:path>
              </a:pathLst>
            </a:custGeom>
            <a:solidFill>
              <a:srgbClr val="FFFFFF"/>
            </a:solidFill>
          </p:spPr>
          <p:txBody>
            <a:bodyPr wrap="square" lIns="0" tIns="0" rIns="0" bIns="0" rtlCol="0"/>
            <a:lstStyle/>
            <a:p>
              <a:endParaRPr/>
            </a:p>
          </p:txBody>
        </p:sp>
        <p:sp>
          <p:nvSpPr>
            <p:cNvPr id="29" name="object 29"/>
            <p:cNvSpPr/>
            <p:nvPr/>
          </p:nvSpPr>
          <p:spPr>
            <a:xfrm>
              <a:off x="2121407" y="5753011"/>
              <a:ext cx="759460" cy="759460"/>
            </a:xfrm>
            <a:custGeom>
              <a:avLst/>
              <a:gdLst/>
              <a:ahLst/>
              <a:cxnLst/>
              <a:rect l="l" t="t" r="r" b="b"/>
              <a:pathLst>
                <a:path w="759460" h="759459">
                  <a:moveTo>
                    <a:pt x="0" y="379577"/>
                  </a:moveTo>
                  <a:lnTo>
                    <a:pt x="2957" y="331963"/>
                  </a:lnTo>
                  <a:lnTo>
                    <a:pt x="11591" y="286114"/>
                  </a:lnTo>
                  <a:lnTo>
                    <a:pt x="25546" y="242386"/>
                  </a:lnTo>
                  <a:lnTo>
                    <a:pt x="44467" y="201134"/>
                  </a:lnTo>
                  <a:lnTo>
                    <a:pt x="67997" y="162715"/>
                  </a:lnTo>
                  <a:lnTo>
                    <a:pt x="95781" y="127483"/>
                  </a:lnTo>
                  <a:lnTo>
                    <a:pt x="127462" y="95795"/>
                  </a:lnTo>
                  <a:lnTo>
                    <a:pt x="162685" y="68006"/>
                  </a:lnTo>
                  <a:lnTo>
                    <a:pt x="201095" y="44472"/>
                  </a:lnTo>
                  <a:lnTo>
                    <a:pt x="242334" y="25549"/>
                  </a:lnTo>
                  <a:lnTo>
                    <a:pt x="286048" y="11592"/>
                  </a:lnTo>
                  <a:lnTo>
                    <a:pt x="331881" y="2957"/>
                  </a:lnTo>
                  <a:lnTo>
                    <a:pt x="379475" y="0"/>
                  </a:lnTo>
                  <a:lnTo>
                    <a:pt x="427070" y="2957"/>
                  </a:lnTo>
                  <a:lnTo>
                    <a:pt x="472903" y="11592"/>
                  </a:lnTo>
                  <a:lnTo>
                    <a:pt x="516617" y="25549"/>
                  </a:lnTo>
                  <a:lnTo>
                    <a:pt x="557856" y="44472"/>
                  </a:lnTo>
                  <a:lnTo>
                    <a:pt x="596266" y="68006"/>
                  </a:lnTo>
                  <a:lnTo>
                    <a:pt x="631489" y="95795"/>
                  </a:lnTo>
                  <a:lnTo>
                    <a:pt x="663170" y="127483"/>
                  </a:lnTo>
                  <a:lnTo>
                    <a:pt x="690954" y="162715"/>
                  </a:lnTo>
                  <a:lnTo>
                    <a:pt x="714484" y="201134"/>
                  </a:lnTo>
                  <a:lnTo>
                    <a:pt x="733405" y="242386"/>
                  </a:lnTo>
                  <a:lnTo>
                    <a:pt x="747360" y="286114"/>
                  </a:lnTo>
                  <a:lnTo>
                    <a:pt x="755994" y="331963"/>
                  </a:lnTo>
                  <a:lnTo>
                    <a:pt x="758952" y="379577"/>
                  </a:lnTo>
                  <a:lnTo>
                    <a:pt x="755994" y="427189"/>
                  </a:lnTo>
                  <a:lnTo>
                    <a:pt x="747360" y="473035"/>
                  </a:lnTo>
                  <a:lnTo>
                    <a:pt x="733405" y="516762"/>
                  </a:lnTo>
                  <a:lnTo>
                    <a:pt x="714484" y="558012"/>
                  </a:lnTo>
                  <a:lnTo>
                    <a:pt x="690954" y="596430"/>
                  </a:lnTo>
                  <a:lnTo>
                    <a:pt x="663170" y="631661"/>
                  </a:lnTo>
                  <a:lnTo>
                    <a:pt x="631489" y="663348"/>
                  </a:lnTo>
                  <a:lnTo>
                    <a:pt x="596266" y="691136"/>
                  </a:lnTo>
                  <a:lnTo>
                    <a:pt x="557856" y="714670"/>
                  </a:lnTo>
                  <a:lnTo>
                    <a:pt x="516617" y="733593"/>
                  </a:lnTo>
                  <a:lnTo>
                    <a:pt x="472903" y="747550"/>
                  </a:lnTo>
                  <a:lnTo>
                    <a:pt x="427070" y="756185"/>
                  </a:lnTo>
                  <a:lnTo>
                    <a:pt x="379475" y="759142"/>
                  </a:lnTo>
                  <a:lnTo>
                    <a:pt x="331881" y="756185"/>
                  </a:lnTo>
                  <a:lnTo>
                    <a:pt x="286048" y="747550"/>
                  </a:lnTo>
                  <a:lnTo>
                    <a:pt x="242334" y="733593"/>
                  </a:lnTo>
                  <a:lnTo>
                    <a:pt x="201095" y="714670"/>
                  </a:lnTo>
                  <a:lnTo>
                    <a:pt x="162685" y="691136"/>
                  </a:lnTo>
                  <a:lnTo>
                    <a:pt x="127462" y="663348"/>
                  </a:lnTo>
                  <a:lnTo>
                    <a:pt x="95781" y="631661"/>
                  </a:lnTo>
                  <a:lnTo>
                    <a:pt x="67997" y="596430"/>
                  </a:lnTo>
                  <a:lnTo>
                    <a:pt x="44467" y="558012"/>
                  </a:lnTo>
                  <a:lnTo>
                    <a:pt x="25546" y="516762"/>
                  </a:lnTo>
                  <a:lnTo>
                    <a:pt x="11591" y="473035"/>
                  </a:lnTo>
                  <a:lnTo>
                    <a:pt x="2957" y="427189"/>
                  </a:lnTo>
                  <a:lnTo>
                    <a:pt x="0" y="379577"/>
                  </a:lnTo>
                  <a:close/>
                </a:path>
              </a:pathLst>
            </a:custGeom>
            <a:ln w="15875">
              <a:solidFill>
                <a:srgbClr val="88AE77"/>
              </a:solidFill>
            </a:ln>
          </p:spPr>
          <p:txBody>
            <a:bodyPr wrap="square" lIns="0" tIns="0" rIns="0" bIns="0" rtlCol="0"/>
            <a:lstStyle/>
            <a:p>
              <a:endParaRPr/>
            </a:p>
          </p:txBody>
        </p:sp>
        <p:sp>
          <p:nvSpPr>
            <p:cNvPr id="30" name="object 30"/>
            <p:cNvSpPr/>
            <p:nvPr/>
          </p:nvSpPr>
          <p:spPr>
            <a:xfrm>
              <a:off x="2240876" y="2106828"/>
              <a:ext cx="481330" cy="567690"/>
            </a:xfrm>
            <a:custGeom>
              <a:avLst/>
              <a:gdLst/>
              <a:ahLst/>
              <a:cxnLst/>
              <a:rect l="l" t="t" r="r" b="b"/>
              <a:pathLst>
                <a:path w="481330" h="567689">
                  <a:moveTo>
                    <a:pt x="104178" y="514388"/>
                  </a:moveTo>
                  <a:lnTo>
                    <a:pt x="0" y="514388"/>
                  </a:lnTo>
                  <a:lnTo>
                    <a:pt x="0" y="567563"/>
                  </a:lnTo>
                  <a:lnTo>
                    <a:pt x="41414" y="567563"/>
                  </a:lnTo>
                  <a:lnTo>
                    <a:pt x="104178" y="514388"/>
                  </a:lnTo>
                  <a:close/>
                </a:path>
                <a:path w="481330" h="567689">
                  <a:moveTo>
                    <a:pt x="355714" y="107162"/>
                  </a:moveTo>
                  <a:lnTo>
                    <a:pt x="272021" y="107162"/>
                  </a:lnTo>
                  <a:lnTo>
                    <a:pt x="272021" y="0"/>
                  </a:lnTo>
                  <a:lnTo>
                    <a:pt x="230162" y="0"/>
                  </a:lnTo>
                  <a:lnTo>
                    <a:pt x="230162" y="107162"/>
                  </a:lnTo>
                  <a:lnTo>
                    <a:pt x="146469" y="107162"/>
                  </a:lnTo>
                  <a:lnTo>
                    <a:pt x="146469" y="159575"/>
                  </a:lnTo>
                  <a:lnTo>
                    <a:pt x="355714" y="159575"/>
                  </a:lnTo>
                  <a:lnTo>
                    <a:pt x="355714" y="107162"/>
                  </a:lnTo>
                  <a:close/>
                </a:path>
                <a:path w="481330" h="567689">
                  <a:moveTo>
                    <a:pt x="480809" y="195364"/>
                  </a:moveTo>
                  <a:lnTo>
                    <a:pt x="0" y="195364"/>
                  </a:lnTo>
                  <a:lnTo>
                    <a:pt x="0" y="478942"/>
                  </a:lnTo>
                  <a:lnTo>
                    <a:pt x="146024" y="478942"/>
                  </a:lnTo>
                  <a:lnTo>
                    <a:pt x="480809" y="195364"/>
                  </a:lnTo>
                  <a:close/>
                </a:path>
              </a:pathLst>
            </a:custGeom>
            <a:solidFill>
              <a:srgbClr val="00AF50"/>
            </a:solidFill>
          </p:spPr>
          <p:txBody>
            <a:bodyPr wrap="square" lIns="0" tIns="0" rIns="0" bIns="0" rtlCol="0"/>
            <a:lstStyle/>
            <a:p>
              <a:endParaRPr/>
            </a:p>
          </p:txBody>
        </p:sp>
        <p:pic>
          <p:nvPicPr>
            <p:cNvPr id="31" name="object 31"/>
            <p:cNvPicPr/>
            <p:nvPr/>
          </p:nvPicPr>
          <p:blipFill>
            <a:blip r:embed="rId4" cstate="print"/>
            <a:stretch>
              <a:fillRect/>
            </a:stretch>
          </p:blipFill>
          <p:spPr>
            <a:xfrm>
              <a:off x="2468879" y="2907792"/>
              <a:ext cx="928116" cy="1037843"/>
            </a:xfrm>
            <a:prstGeom prst="rect">
              <a:avLst/>
            </a:prstGeom>
          </p:spPr>
        </p:pic>
        <p:sp>
          <p:nvSpPr>
            <p:cNvPr id="32" name="object 32"/>
            <p:cNvSpPr/>
            <p:nvPr/>
          </p:nvSpPr>
          <p:spPr>
            <a:xfrm>
              <a:off x="2146363" y="4856137"/>
              <a:ext cx="1212215" cy="1508760"/>
            </a:xfrm>
            <a:custGeom>
              <a:avLst/>
              <a:gdLst/>
              <a:ahLst/>
              <a:cxnLst/>
              <a:rect l="l" t="t" r="r" b="b"/>
              <a:pathLst>
                <a:path w="1212214" h="1508760">
                  <a:moveTo>
                    <a:pt x="636854" y="273405"/>
                  </a:moveTo>
                  <a:lnTo>
                    <a:pt x="633869" y="258775"/>
                  </a:lnTo>
                  <a:lnTo>
                    <a:pt x="625779" y="246773"/>
                  </a:lnTo>
                  <a:lnTo>
                    <a:pt x="613791" y="238671"/>
                  </a:lnTo>
                  <a:lnTo>
                    <a:pt x="599147" y="235699"/>
                  </a:lnTo>
                  <a:lnTo>
                    <a:pt x="457758" y="235699"/>
                  </a:lnTo>
                  <a:lnTo>
                    <a:pt x="457758" y="631672"/>
                  </a:lnTo>
                  <a:lnTo>
                    <a:pt x="599147" y="631672"/>
                  </a:lnTo>
                  <a:lnTo>
                    <a:pt x="613791" y="628688"/>
                  </a:lnTo>
                  <a:lnTo>
                    <a:pt x="625779" y="620585"/>
                  </a:lnTo>
                  <a:lnTo>
                    <a:pt x="633869" y="608596"/>
                  </a:lnTo>
                  <a:lnTo>
                    <a:pt x="636854" y="593953"/>
                  </a:lnTo>
                  <a:lnTo>
                    <a:pt x="636854" y="273405"/>
                  </a:lnTo>
                  <a:close/>
                </a:path>
                <a:path w="1212214" h="1508760">
                  <a:moveTo>
                    <a:pt x="791743" y="1159814"/>
                  </a:moveTo>
                  <a:lnTo>
                    <a:pt x="788085" y="1141310"/>
                  </a:lnTo>
                  <a:lnTo>
                    <a:pt x="778078" y="1126350"/>
                  </a:lnTo>
                  <a:lnTo>
                    <a:pt x="763117" y="1116330"/>
                  </a:lnTo>
                  <a:lnTo>
                    <a:pt x="744613" y="1112672"/>
                  </a:lnTo>
                  <a:lnTo>
                    <a:pt x="278053" y="1112672"/>
                  </a:lnTo>
                  <a:lnTo>
                    <a:pt x="452424" y="1074026"/>
                  </a:lnTo>
                  <a:lnTo>
                    <a:pt x="469557" y="1066380"/>
                  </a:lnTo>
                  <a:lnTo>
                    <a:pt x="482003" y="1053172"/>
                  </a:lnTo>
                  <a:lnTo>
                    <a:pt x="488607" y="1036243"/>
                  </a:lnTo>
                  <a:lnTo>
                    <a:pt x="488238" y="1017460"/>
                  </a:lnTo>
                  <a:lnTo>
                    <a:pt x="480593" y="1000340"/>
                  </a:lnTo>
                  <a:lnTo>
                    <a:pt x="467385" y="987882"/>
                  </a:lnTo>
                  <a:lnTo>
                    <a:pt x="450469" y="981278"/>
                  </a:lnTo>
                  <a:lnTo>
                    <a:pt x="431685" y="981646"/>
                  </a:lnTo>
                  <a:lnTo>
                    <a:pt x="177203" y="1038199"/>
                  </a:lnTo>
                  <a:lnTo>
                    <a:pt x="70700" y="1159814"/>
                  </a:lnTo>
                  <a:lnTo>
                    <a:pt x="0" y="1159814"/>
                  </a:lnTo>
                  <a:lnTo>
                    <a:pt x="0" y="1433195"/>
                  </a:lnTo>
                  <a:lnTo>
                    <a:pt x="47129" y="1433195"/>
                  </a:lnTo>
                  <a:lnTo>
                    <a:pt x="81292" y="1441030"/>
                  </a:lnTo>
                  <a:lnTo>
                    <a:pt x="109334" y="1459738"/>
                  </a:lnTo>
                  <a:lnTo>
                    <a:pt x="140106" y="1482064"/>
                  </a:lnTo>
                  <a:lnTo>
                    <a:pt x="182410" y="1500759"/>
                  </a:lnTo>
                  <a:lnTo>
                    <a:pt x="245071" y="1508607"/>
                  </a:lnTo>
                  <a:lnTo>
                    <a:pt x="414718" y="1508607"/>
                  </a:lnTo>
                  <a:lnTo>
                    <a:pt x="436676" y="1504137"/>
                  </a:lnTo>
                  <a:lnTo>
                    <a:pt x="454660" y="1491996"/>
                  </a:lnTo>
                  <a:lnTo>
                    <a:pt x="466813" y="1474000"/>
                  </a:lnTo>
                  <a:lnTo>
                    <a:pt x="471271" y="1452041"/>
                  </a:lnTo>
                  <a:lnTo>
                    <a:pt x="470242" y="1441119"/>
                  </a:lnTo>
                  <a:lnTo>
                    <a:pt x="467271" y="1431074"/>
                  </a:lnTo>
                  <a:lnTo>
                    <a:pt x="462534" y="1422082"/>
                  </a:lnTo>
                  <a:lnTo>
                    <a:pt x="456196" y="1414335"/>
                  </a:lnTo>
                  <a:lnTo>
                    <a:pt x="461848" y="1414335"/>
                  </a:lnTo>
                  <a:lnTo>
                    <a:pt x="483806" y="1409877"/>
                  </a:lnTo>
                  <a:lnTo>
                    <a:pt x="501789" y="1397723"/>
                  </a:lnTo>
                  <a:lnTo>
                    <a:pt x="513943" y="1379740"/>
                  </a:lnTo>
                  <a:lnTo>
                    <a:pt x="518401" y="1357769"/>
                  </a:lnTo>
                  <a:lnTo>
                    <a:pt x="517359" y="1346682"/>
                  </a:lnTo>
                  <a:lnTo>
                    <a:pt x="514286" y="1336205"/>
                  </a:lnTo>
                  <a:lnTo>
                    <a:pt x="509257" y="1326616"/>
                  </a:lnTo>
                  <a:lnTo>
                    <a:pt x="502386" y="1318183"/>
                  </a:lnTo>
                  <a:lnTo>
                    <a:pt x="520039" y="1310970"/>
                  </a:lnTo>
                  <a:lnTo>
                    <a:pt x="534073" y="1298625"/>
                  </a:lnTo>
                  <a:lnTo>
                    <a:pt x="543344" y="1282395"/>
                  </a:lnTo>
                  <a:lnTo>
                    <a:pt x="546684" y="1263510"/>
                  </a:lnTo>
                  <a:lnTo>
                    <a:pt x="542213" y="1241539"/>
                  </a:lnTo>
                  <a:lnTo>
                    <a:pt x="530072" y="1223556"/>
                  </a:lnTo>
                  <a:lnTo>
                    <a:pt x="512089" y="1211402"/>
                  </a:lnTo>
                  <a:lnTo>
                    <a:pt x="490131" y="1206944"/>
                  </a:lnTo>
                  <a:lnTo>
                    <a:pt x="744613" y="1206944"/>
                  </a:lnTo>
                  <a:lnTo>
                    <a:pt x="763117" y="1203286"/>
                  </a:lnTo>
                  <a:lnTo>
                    <a:pt x="778078" y="1193279"/>
                  </a:lnTo>
                  <a:lnTo>
                    <a:pt x="788085" y="1178306"/>
                  </a:lnTo>
                  <a:lnTo>
                    <a:pt x="791743" y="1159814"/>
                  </a:lnTo>
                  <a:close/>
                </a:path>
                <a:path w="1212214" h="1508760">
                  <a:moveTo>
                    <a:pt x="1211808" y="320548"/>
                  </a:moveTo>
                  <a:lnTo>
                    <a:pt x="1207338" y="298589"/>
                  </a:lnTo>
                  <a:lnTo>
                    <a:pt x="1195197" y="280606"/>
                  </a:lnTo>
                  <a:lnTo>
                    <a:pt x="1177213" y="268452"/>
                  </a:lnTo>
                  <a:lnTo>
                    <a:pt x="1155255" y="263982"/>
                  </a:lnTo>
                  <a:lnTo>
                    <a:pt x="976172" y="263982"/>
                  </a:lnTo>
                  <a:lnTo>
                    <a:pt x="965517" y="261835"/>
                  </a:lnTo>
                  <a:lnTo>
                    <a:pt x="956729" y="255968"/>
                  </a:lnTo>
                  <a:lnTo>
                    <a:pt x="950582" y="247281"/>
                  </a:lnTo>
                  <a:lnTo>
                    <a:pt x="947889" y="236639"/>
                  </a:lnTo>
                  <a:lnTo>
                    <a:pt x="952703" y="219506"/>
                  </a:lnTo>
                  <a:lnTo>
                    <a:pt x="962380" y="188683"/>
                  </a:lnTo>
                  <a:lnTo>
                    <a:pt x="971880" y="136817"/>
                  </a:lnTo>
                  <a:lnTo>
                    <a:pt x="976172" y="56565"/>
                  </a:lnTo>
                  <a:lnTo>
                    <a:pt x="959561" y="16624"/>
                  </a:lnTo>
                  <a:lnTo>
                    <a:pt x="919619" y="0"/>
                  </a:lnTo>
                  <a:lnTo>
                    <a:pt x="897661" y="4470"/>
                  </a:lnTo>
                  <a:lnTo>
                    <a:pt x="879678" y="16624"/>
                  </a:lnTo>
                  <a:lnTo>
                    <a:pt x="867524" y="34607"/>
                  </a:lnTo>
                  <a:lnTo>
                    <a:pt x="863066" y="56565"/>
                  </a:lnTo>
                  <a:lnTo>
                    <a:pt x="853808" y="114122"/>
                  </a:lnTo>
                  <a:lnTo>
                    <a:pt x="829919" y="163766"/>
                  </a:lnTo>
                  <a:lnTo>
                    <a:pt x="797179" y="205193"/>
                  </a:lnTo>
                  <a:lnTo>
                    <a:pt x="761365" y="238112"/>
                  </a:lnTo>
                  <a:lnTo>
                    <a:pt x="728268" y="262229"/>
                  </a:lnTo>
                  <a:lnTo>
                    <a:pt x="693407" y="282841"/>
                  </a:lnTo>
                  <a:lnTo>
                    <a:pt x="693407" y="584530"/>
                  </a:lnTo>
                  <a:lnTo>
                    <a:pt x="727557" y="592378"/>
                  </a:lnTo>
                  <a:lnTo>
                    <a:pt x="755611" y="611073"/>
                  </a:lnTo>
                  <a:lnTo>
                    <a:pt x="786371" y="633399"/>
                  </a:lnTo>
                  <a:lnTo>
                    <a:pt x="828675" y="652106"/>
                  </a:lnTo>
                  <a:lnTo>
                    <a:pt x="891336" y="659955"/>
                  </a:lnTo>
                  <a:lnTo>
                    <a:pt x="1060996" y="659955"/>
                  </a:lnTo>
                  <a:lnTo>
                    <a:pt x="1082954" y="655485"/>
                  </a:lnTo>
                  <a:lnTo>
                    <a:pt x="1100937" y="643331"/>
                  </a:lnTo>
                  <a:lnTo>
                    <a:pt x="1113091" y="625348"/>
                  </a:lnTo>
                  <a:lnTo>
                    <a:pt x="1117549" y="603389"/>
                  </a:lnTo>
                  <a:lnTo>
                    <a:pt x="1116520" y="592455"/>
                  </a:lnTo>
                  <a:lnTo>
                    <a:pt x="1113548" y="582409"/>
                  </a:lnTo>
                  <a:lnTo>
                    <a:pt x="1108798" y="573417"/>
                  </a:lnTo>
                  <a:lnTo>
                    <a:pt x="1102474" y="565670"/>
                  </a:lnTo>
                  <a:lnTo>
                    <a:pt x="1108125" y="565670"/>
                  </a:lnTo>
                  <a:lnTo>
                    <a:pt x="1130084" y="561213"/>
                  </a:lnTo>
                  <a:lnTo>
                    <a:pt x="1148067" y="549059"/>
                  </a:lnTo>
                  <a:lnTo>
                    <a:pt x="1160208" y="531075"/>
                  </a:lnTo>
                  <a:lnTo>
                    <a:pt x="1164678" y="509104"/>
                  </a:lnTo>
                  <a:lnTo>
                    <a:pt x="1163637" y="498017"/>
                  </a:lnTo>
                  <a:lnTo>
                    <a:pt x="1160551" y="487540"/>
                  </a:lnTo>
                  <a:lnTo>
                    <a:pt x="1155534" y="477951"/>
                  </a:lnTo>
                  <a:lnTo>
                    <a:pt x="1148651" y="469506"/>
                  </a:lnTo>
                  <a:lnTo>
                    <a:pt x="1166317" y="462292"/>
                  </a:lnTo>
                  <a:lnTo>
                    <a:pt x="1180350" y="449948"/>
                  </a:lnTo>
                  <a:lnTo>
                    <a:pt x="1189609" y="433717"/>
                  </a:lnTo>
                  <a:lnTo>
                    <a:pt x="1192949" y="414832"/>
                  </a:lnTo>
                  <a:lnTo>
                    <a:pt x="1191742" y="403047"/>
                  </a:lnTo>
                  <a:lnTo>
                    <a:pt x="1188237" y="391972"/>
                  </a:lnTo>
                  <a:lnTo>
                    <a:pt x="1182611" y="381952"/>
                  </a:lnTo>
                  <a:lnTo>
                    <a:pt x="1175042" y="373341"/>
                  </a:lnTo>
                  <a:lnTo>
                    <a:pt x="1189939" y="365366"/>
                  </a:lnTo>
                  <a:lnTo>
                    <a:pt x="1201559" y="353314"/>
                  </a:lnTo>
                  <a:lnTo>
                    <a:pt x="1209103" y="338086"/>
                  </a:lnTo>
                  <a:lnTo>
                    <a:pt x="1211808" y="320548"/>
                  </a:lnTo>
                  <a:close/>
                </a:path>
              </a:pathLst>
            </a:custGeom>
            <a:solidFill>
              <a:srgbClr val="00AF50"/>
            </a:solidFill>
          </p:spPr>
          <p:txBody>
            <a:bodyPr wrap="square" lIns="0" tIns="0" rIns="0" bIns="0" rtlCol="0"/>
            <a:lstStyle/>
            <a:p>
              <a:endParaRPr/>
            </a:p>
          </p:txBody>
        </p:sp>
      </p:grpSp>
      <p:pic>
        <p:nvPicPr>
          <p:cNvPr id="33" name="Picture 2" descr="ABESEC OLA">
            <a:extLst>
              <a:ext uri="{FF2B5EF4-FFF2-40B4-BE49-F238E27FC236}">
                <a16:creationId xmlns:a16="http://schemas.microsoft.com/office/drawing/2014/main" id="{FA6BE32F-E93B-9C16-FF6D-7AD4EEC99B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897888"/>
            <a:ext cx="1659889" cy="0"/>
          </a:xfrm>
          <a:custGeom>
            <a:avLst/>
            <a:gdLst/>
            <a:ahLst/>
            <a:cxnLst/>
            <a:rect l="l" t="t" r="r" b="b"/>
            <a:pathLst>
              <a:path w="1659889">
                <a:moveTo>
                  <a:pt x="0" y="0"/>
                </a:moveTo>
                <a:lnTo>
                  <a:pt x="1659636" y="0"/>
                </a:lnTo>
              </a:path>
            </a:pathLst>
          </a:custGeom>
          <a:ln w="12700">
            <a:solidFill>
              <a:srgbClr val="404040"/>
            </a:solidFill>
          </a:ln>
        </p:spPr>
        <p:txBody>
          <a:bodyPr wrap="square" lIns="0" tIns="0" rIns="0" bIns="0" rtlCol="0"/>
          <a:lstStyle/>
          <a:p>
            <a:endParaRPr/>
          </a:p>
        </p:txBody>
      </p:sp>
      <p:sp>
        <p:nvSpPr>
          <p:cNvPr id="3" name="object 3"/>
          <p:cNvSpPr/>
          <p:nvPr/>
        </p:nvSpPr>
        <p:spPr>
          <a:xfrm>
            <a:off x="0" y="6402401"/>
            <a:ext cx="2853055" cy="457834"/>
          </a:xfrm>
          <a:custGeom>
            <a:avLst/>
            <a:gdLst/>
            <a:ahLst/>
            <a:cxnLst/>
            <a:rect l="l" t="t" r="r" b="b"/>
            <a:pathLst>
              <a:path w="2853055" h="457834">
                <a:moveTo>
                  <a:pt x="0" y="457314"/>
                </a:moveTo>
                <a:lnTo>
                  <a:pt x="2852928" y="457314"/>
                </a:lnTo>
                <a:lnTo>
                  <a:pt x="2852928" y="0"/>
                </a:lnTo>
                <a:lnTo>
                  <a:pt x="0" y="0"/>
                </a:lnTo>
                <a:lnTo>
                  <a:pt x="0" y="457314"/>
                </a:lnTo>
                <a:close/>
              </a:path>
            </a:pathLst>
          </a:custGeom>
          <a:solidFill>
            <a:srgbClr val="252525"/>
          </a:solidFill>
        </p:spPr>
        <p:txBody>
          <a:bodyPr wrap="square" lIns="0" tIns="0" rIns="0" bIns="0" rtlCol="0"/>
          <a:lstStyle/>
          <a:p>
            <a:endParaRPr/>
          </a:p>
        </p:txBody>
      </p:sp>
      <p:grpSp>
        <p:nvGrpSpPr>
          <p:cNvPr id="4" name="object 4"/>
          <p:cNvGrpSpPr/>
          <p:nvPr/>
        </p:nvGrpSpPr>
        <p:grpSpPr>
          <a:xfrm>
            <a:off x="0" y="0"/>
            <a:ext cx="12189460" cy="6859905"/>
            <a:chOff x="0" y="0"/>
            <a:chExt cx="12189460" cy="6859905"/>
          </a:xfrm>
        </p:grpSpPr>
        <p:sp>
          <p:nvSpPr>
            <p:cNvPr id="5" name="object 5"/>
            <p:cNvSpPr/>
            <p:nvPr/>
          </p:nvSpPr>
          <p:spPr>
            <a:xfrm>
              <a:off x="1211580" y="4477131"/>
              <a:ext cx="1641475" cy="0"/>
            </a:xfrm>
            <a:custGeom>
              <a:avLst/>
              <a:gdLst/>
              <a:ahLst/>
              <a:cxnLst/>
              <a:rect l="l" t="t" r="r" b="b"/>
              <a:pathLst>
                <a:path w="1641475">
                  <a:moveTo>
                    <a:pt x="0" y="0"/>
                  </a:moveTo>
                  <a:lnTo>
                    <a:pt x="1641347" y="0"/>
                  </a:lnTo>
                </a:path>
              </a:pathLst>
            </a:custGeom>
            <a:ln w="12700">
              <a:solidFill>
                <a:srgbClr val="40404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0" y="62"/>
              <a:ext cx="12188951" cy="6857936"/>
            </a:xfrm>
            <a:prstGeom prst="rect">
              <a:avLst/>
            </a:prstGeom>
          </p:spPr>
        </p:pic>
        <p:pic>
          <p:nvPicPr>
            <p:cNvPr id="7" name="object 7"/>
            <p:cNvPicPr/>
            <p:nvPr/>
          </p:nvPicPr>
          <p:blipFill>
            <a:blip r:embed="rId3" cstate="print"/>
            <a:stretch>
              <a:fillRect/>
            </a:stretch>
          </p:blipFill>
          <p:spPr>
            <a:xfrm>
              <a:off x="2852927" y="0"/>
              <a:ext cx="9336024" cy="6859778"/>
            </a:xfrm>
            <a:prstGeom prst="rect">
              <a:avLst/>
            </a:prstGeom>
          </p:spPr>
        </p:pic>
      </p:grpSp>
      <p:sp>
        <p:nvSpPr>
          <p:cNvPr id="8" name="object 8"/>
          <p:cNvSpPr txBox="1"/>
          <p:nvPr/>
        </p:nvSpPr>
        <p:spPr>
          <a:xfrm>
            <a:off x="5066919" y="3648659"/>
            <a:ext cx="2263775" cy="849630"/>
          </a:xfrm>
          <a:prstGeom prst="rect">
            <a:avLst/>
          </a:prstGeom>
        </p:spPr>
        <p:txBody>
          <a:bodyPr vert="horz" wrap="square" lIns="0" tIns="13335" rIns="0" bIns="0" rtlCol="0">
            <a:spAutoFit/>
          </a:bodyPr>
          <a:lstStyle/>
          <a:p>
            <a:pPr marL="12700">
              <a:lnSpc>
                <a:spcPct val="100000"/>
              </a:lnSpc>
              <a:spcBef>
                <a:spcPts val="105"/>
              </a:spcBef>
            </a:pPr>
            <a:r>
              <a:rPr sz="5400" spc="-50" dirty="0">
                <a:solidFill>
                  <a:srgbClr val="FFFFFF"/>
                </a:solidFill>
                <a:latin typeface="Tahoma"/>
                <a:cs typeface="Tahoma"/>
              </a:rPr>
              <a:t>Posture</a:t>
            </a:r>
            <a:endParaRPr sz="5400">
              <a:latin typeface="Tahoma"/>
              <a:cs typeface="Tahoma"/>
            </a:endParaRPr>
          </a:p>
        </p:txBody>
      </p:sp>
      <p:grpSp>
        <p:nvGrpSpPr>
          <p:cNvPr id="9" name="object 9"/>
          <p:cNvGrpSpPr/>
          <p:nvPr/>
        </p:nvGrpSpPr>
        <p:grpSpPr>
          <a:xfrm>
            <a:off x="5074920" y="4590288"/>
            <a:ext cx="6442075" cy="142240"/>
            <a:chOff x="5074920" y="4590288"/>
            <a:chExt cx="6442075" cy="142240"/>
          </a:xfrm>
        </p:grpSpPr>
        <p:pic>
          <p:nvPicPr>
            <p:cNvPr id="10" name="object 10"/>
            <p:cNvPicPr/>
            <p:nvPr/>
          </p:nvPicPr>
          <p:blipFill>
            <a:blip r:embed="rId4" cstate="print"/>
            <a:stretch>
              <a:fillRect/>
            </a:stretch>
          </p:blipFill>
          <p:spPr>
            <a:xfrm>
              <a:off x="5074920" y="4590288"/>
              <a:ext cx="6441948" cy="141731"/>
            </a:xfrm>
            <a:prstGeom prst="rect">
              <a:avLst/>
            </a:prstGeom>
          </p:spPr>
        </p:pic>
        <p:sp>
          <p:nvSpPr>
            <p:cNvPr id="11" name="object 11"/>
            <p:cNvSpPr/>
            <p:nvPr/>
          </p:nvSpPr>
          <p:spPr>
            <a:xfrm>
              <a:off x="5111496" y="4637151"/>
              <a:ext cx="6308090" cy="0"/>
            </a:xfrm>
            <a:custGeom>
              <a:avLst/>
              <a:gdLst/>
              <a:ahLst/>
              <a:cxnLst/>
              <a:rect l="l" t="t" r="r" b="b"/>
              <a:pathLst>
                <a:path w="6308090">
                  <a:moveTo>
                    <a:pt x="0" y="0"/>
                  </a:moveTo>
                  <a:lnTo>
                    <a:pt x="6307835" y="0"/>
                  </a:lnTo>
                </a:path>
              </a:pathLst>
            </a:custGeom>
            <a:ln w="19050">
              <a:solidFill>
                <a:srgbClr val="FFFFFF"/>
              </a:solidFill>
            </a:ln>
          </p:spPr>
          <p:txBody>
            <a:bodyPr wrap="square" lIns="0" tIns="0" rIns="0" bIns="0" rtlCol="0"/>
            <a:lstStyle/>
            <a:p>
              <a:endParaRPr/>
            </a:p>
          </p:txBody>
        </p:sp>
      </p:grpSp>
      <p:sp>
        <p:nvSpPr>
          <p:cNvPr id="12" name="object 12"/>
          <p:cNvSpPr txBox="1"/>
          <p:nvPr/>
        </p:nvSpPr>
        <p:spPr>
          <a:xfrm>
            <a:off x="5122164" y="5043868"/>
            <a:ext cx="6009640" cy="575310"/>
          </a:xfrm>
          <a:prstGeom prst="rect">
            <a:avLst/>
          </a:prstGeom>
        </p:spPr>
        <p:txBody>
          <a:bodyPr vert="horz" wrap="square" lIns="0" tIns="12700" rIns="0" bIns="0" rtlCol="0">
            <a:spAutoFit/>
          </a:bodyPr>
          <a:lstStyle/>
          <a:p>
            <a:pPr marL="12700" marR="5080">
              <a:lnSpc>
                <a:spcPct val="100000"/>
              </a:lnSpc>
              <a:spcBef>
                <a:spcPts val="100"/>
              </a:spcBef>
            </a:pPr>
            <a:r>
              <a:rPr sz="1800" b="1" spc="-35" dirty="0">
                <a:solidFill>
                  <a:srgbClr val="FFFFFF"/>
                </a:solidFill>
                <a:latin typeface="Tahoma"/>
                <a:cs typeface="Tahoma"/>
              </a:rPr>
              <a:t>The </a:t>
            </a:r>
            <a:r>
              <a:rPr sz="1800" b="1" spc="-25" dirty="0">
                <a:solidFill>
                  <a:srgbClr val="FFFFFF"/>
                </a:solidFill>
                <a:latin typeface="Tahoma"/>
                <a:cs typeface="Tahoma"/>
              </a:rPr>
              <a:t>position </a:t>
            </a:r>
            <a:r>
              <a:rPr sz="1800" b="1" spc="-45" dirty="0">
                <a:solidFill>
                  <a:srgbClr val="FFFFFF"/>
                </a:solidFill>
                <a:latin typeface="Tahoma"/>
                <a:cs typeface="Tahoma"/>
              </a:rPr>
              <a:t>in </a:t>
            </a:r>
            <a:r>
              <a:rPr sz="1800" b="1" spc="-40" dirty="0">
                <a:solidFill>
                  <a:srgbClr val="FFFFFF"/>
                </a:solidFill>
                <a:latin typeface="Tahoma"/>
                <a:cs typeface="Tahoma"/>
              </a:rPr>
              <a:t>which </a:t>
            </a:r>
            <a:r>
              <a:rPr sz="1800" b="1" spc="-20" dirty="0">
                <a:solidFill>
                  <a:srgbClr val="FFFFFF"/>
                </a:solidFill>
                <a:latin typeface="Tahoma"/>
                <a:cs typeface="Tahoma"/>
              </a:rPr>
              <a:t>someone </a:t>
            </a:r>
            <a:r>
              <a:rPr sz="1800" b="1" spc="-30" dirty="0">
                <a:solidFill>
                  <a:srgbClr val="FFFFFF"/>
                </a:solidFill>
                <a:latin typeface="Tahoma"/>
                <a:cs typeface="Tahoma"/>
              </a:rPr>
              <a:t>holds </a:t>
            </a:r>
            <a:r>
              <a:rPr sz="1800" b="1" spc="-60" dirty="0">
                <a:solidFill>
                  <a:srgbClr val="FFFFFF"/>
                </a:solidFill>
                <a:latin typeface="Tahoma"/>
                <a:cs typeface="Tahoma"/>
              </a:rPr>
              <a:t>their </a:t>
            </a:r>
            <a:r>
              <a:rPr sz="1800" b="1" spc="10" dirty="0">
                <a:solidFill>
                  <a:srgbClr val="FFFFFF"/>
                </a:solidFill>
                <a:latin typeface="Tahoma"/>
                <a:cs typeface="Tahoma"/>
              </a:rPr>
              <a:t>body </a:t>
            </a:r>
            <a:r>
              <a:rPr sz="1800" b="1" spc="-35" dirty="0">
                <a:solidFill>
                  <a:srgbClr val="FFFFFF"/>
                </a:solidFill>
                <a:latin typeface="Tahoma"/>
                <a:cs typeface="Tahoma"/>
              </a:rPr>
              <a:t>while </a:t>
            </a:r>
            <a:r>
              <a:rPr sz="1800" b="1" spc="-515" dirty="0">
                <a:solidFill>
                  <a:srgbClr val="FFFFFF"/>
                </a:solidFill>
                <a:latin typeface="Tahoma"/>
                <a:cs typeface="Tahoma"/>
              </a:rPr>
              <a:t> </a:t>
            </a:r>
            <a:r>
              <a:rPr sz="1800" b="1" spc="-50" dirty="0">
                <a:solidFill>
                  <a:srgbClr val="FFFFFF"/>
                </a:solidFill>
                <a:latin typeface="Tahoma"/>
                <a:cs typeface="Tahoma"/>
              </a:rPr>
              <a:t>standing</a:t>
            </a:r>
            <a:r>
              <a:rPr sz="1800" b="1" spc="85" dirty="0">
                <a:solidFill>
                  <a:srgbClr val="FFFFFF"/>
                </a:solidFill>
                <a:latin typeface="Tahoma"/>
                <a:cs typeface="Tahoma"/>
              </a:rPr>
              <a:t> </a:t>
            </a:r>
            <a:r>
              <a:rPr sz="1800" b="1" spc="-15" dirty="0">
                <a:solidFill>
                  <a:srgbClr val="FFFFFF"/>
                </a:solidFill>
                <a:latin typeface="Tahoma"/>
                <a:cs typeface="Tahoma"/>
              </a:rPr>
              <a:t>or</a:t>
            </a:r>
            <a:r>
              <a:rPr sz="1800" b="1" spc="-95" dirty="0">
                <a:solidFill>
                  <a:srgbClr val="FFFFFF"/>
                </a:solidFill>
                <a:latin typeface="Tahoma"/>
                <a:cs typeface="Tahoma"/>
              </a:rPr>
              <a:t> </a:t>
            </a:r>
            <a:r>
              <a:rPr sz="1800" b="1" spc="-65" dirty="0">
                <a:solidFill>
                  <a:srgbClr val="FFFFFF"/>
                </a:solidFill>
                <a:latin typeface="Tahoma"/>
                <a:cs typeface="Tahoma"/>
              </a:rPr>
              <a:t>sitting</a:t>
            </a:r>
            <a:r>
              <a:rPr sz="1800" b="1" spc="85" dirty="0">
                <a:solidFill>
                  <a:srgbClr val="FFFFFF"/>
                </a:solidFill>
                <a:latin typeface="Tahoma"/>
                <a:cs typeface="Tahoma"/>
              </a:rPr>
              <a:t> </a:t>
            </a:r>
            <a:r>
              <a:rPr sz="1800" b="1" spc="-60" dirty="0">
                <a:solidFill>
                  <a:srgbClr val="FFFFFF"/>
                </a:solidFill>
                <a:latin typeface="Tahoma"/>
                <a:cs typeface="Tahoma"/>
              </a:rPr>
              <a:t>is</a:t>
            </a:r>
            <a:r>
              <a:rPr sz="1800" b="1" spc="-85" dirty="0">
                <a:solidFill>
                  <a:srgbClr val="FFFFFF"/>
                </a:solidFill>
                <a:latin typeface="Tahoma"/>
                <a:cs typeface="Tahoma"/>
              </a:rPr>
              <a:t> </a:t>
            </a:r>
            <a:r>
              <a:rPr sz="1800" b="1" spc="-25" dirty="0">
                <a:solidFill>
                  <a:srgbClr val="FFFFFF"/>
                </a:solidFill>
                <a:latin typeface="Tahoma"/>
                <a:cs typeface="Tahoma"/>
              </a:rPr>
              <a:t>known</a:t>
            </a:r>
            <a:r>
              <a:rPr sz="1800" b="1" spc="-60" dirty="0">
                <a:solidFill>
                  <a:srgbClr val="FFFFFF"/>
                </a:solidFill>
                <a:latin typeface="Tahoma"/>
                <a:cs typeface="Tahoma"/>
              </a:rPr>
              <a:t> </a:t>
            </a:r>
            <a:r>
              <a:rPr sz="1800" b="1" spc="-75" dirty="0">
                <a:solidFill>
                  <a:srgbClr val="FFFFFF"/>
                </a:solidFill>
                <a:latin typeface="Tahoma"/>
                <a:cs typeface="Tahoma"/>
              </a:rPr>
              <a:t>as</a:t>
            </a:r>
            <a:r>
              <a:rPr sz="1800" b="1" spc="-85" dirty="0">
                <a:solidFill>
                  <a:srgbClr val="FFFFFF"/>
                </a:solidFill>
                <a:latin typeface="Tahoma"/>
                <a:cs typeface="Tahoma"/>
              </a:rPr>
              <a:t> </a:t>
            </a:r>
            <a:r>
              <a:rPr sz="1800" b="1" spc="-40" dirty="0">
                <a:solidFill>
                  <a:srgbClr val="FFFFFF"/>
                </a:solidFill>
                <a:latin typeface="Tahoma"/>
                <a:cs typeface="Tahoma"/>
              </a:rPr>
              <a:t>posture</a:t>
            </a:r>
            <a:endParaRPr sz="1800">
              <a:latin typeface="Tahoma"/>
              <a:cs typeface="Tahoma"/>
            </a:endParaRPr>
          </a:p>
        </p:txBody>
      </p:sp>
      <p:pic>
        <p:nvPicPr>
          <p:cNvPr id="13" name="Picture 2" descr="ABESEC OLA">
            <a:extLst>
              <a:ext uri="{FF2B5EF4-FFF2-40B4-BE49-F238E27FC236}">
                <a16:creationId xmlns:a16="http://schemas.microsoft.com/office/drawing/2014/main" id="{B0F42C32-FFA5-568D-6CD5-CF494F8285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4C010-566E-5153-A779-0837B5A68019}"/>
              </a:ext>
            </a:extLst>
          </p:cNvPr>
          <p:cNvSpPr>
            <a:spLocks noGrp="1"/>
          </p:cNvSpPr>
          <p:nvPr>
            <p:ph type="title"/>
          </p:nvPr>
        </p:nvSpPr>
        <p:spPr/>
        <p:txBody>
          <a:bodyPr/>
          <a:lstStyle/>
          <a:p>
            <a:r>
              <a:rPr lang="en-US" dirty="0">
                <a:solidFill>
                  <a:schemeClr val="bg1"/>
                </a:solidFill>
              </a:rPr>
              <a:t>UNIT 1: Fundamentals of Communication</a:t>
            </a:r>
            <a:endParaRPr lang="en-IN" dirty="0"/>
          </a:p>
        </p:txBody>
      </p:sp>
      <p:pic>
        <p:nvPicPr>
          <p:cNvPr id="4" name="Content Placeholder 3" descr="A diagram of communication process&#10;&#10;Description automatically generated">
            <a:extLst>
              <a:ext uri="{FF2B5EF4-FFF2-40B4-BE49-F238E27FC236}">
                <a16:creationId xmlns:a16="http://schemas.microsoft.com/office/drawing/2014/main" id="{7C4FBDB1-AACE-CED9-34BA-21FA683AB0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5106" y="1856147"/>
            <a:ext cx="8363164" cy="4493282"/>
          </a:xfrm>
          <a:prstGeom prst="rect">
            <a:avLst/>
          </a:prstGeom>
        </p:spPr>
      </p:pic>
      <p:pic>
        <p:nvPicPr>
          <p:cNvPr id="5" name="Picture 2" descr="ABESEC OLA">
            <a:extLst>
              <a:ext uri="{FF2B5EF4-FFF2-40B4-BE49-F238E27FC236}">
                <a16:creationId xmlns:a16="http://schemas.microsoft.com/office/drawing/2014/main" id="{838BDFD2-E341-0B69-F758-4A2D025AA1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892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8952" cy="6859778"/>
          </a:xfrm>
          <a:prstGeom prst="rect">
            <a:avLst/>
          </a:prstGeom>
        </p:spPr>
      </p:pic>
      <p:sp>
        <p:nvSpPr>
          <p:cNvPr id="3" name="object 3"/>
          <p:cNvSpPr txBox="1"/>
          <p:nvPr/>
        </p:nvSpPr>
        <p:spPr>
          <a:xfrm>
            <a:off x="721347" y="2408885"/>
            <a:ext cx="2256790" cy="1390015"/>
          </a:xfrm>
          <a:prstGeom prst="rect">
            <a:avLst/>
          </a:prstGeom>
        </p:spPr>
        <p:txBody>
          <a:bodyPr vert="horz" wrap="square" lIns="0" tIns="87630" rIns="0" bIns="0" rtlCol="0">
            <a:spAutoFit/>
          </a:bodyPr>
          <a:lstStyle/>
          <a:p>
            <a:pPr marL="12700" marR="5080">
              <a:lnSpc>
                <a:spcPts val="5120"/>
              </a:lnSpc>
              <a:spcBef>
                <a:spcPts val="690"/>
              </a:spcBef>
            </a:pPr>
            <a:r>
              <a:rPr sz="4650" spc="10" dirty="0">
                <a:solidFill>
                  <a:srgbClr val="FFFFFF"/>
                </a:solidFill>
                <a:latin typeface="Tahoma"/>
                <a:cs typeface="Tahoma"/>
              </a:rPr>
              <a:t>Types</a:t>
            </a:r>
            <a:r>
              <a:rPr sz="4650" spc="-340" dirty="0">
                <a:solidFill>
                  <a:srgbClr val="FFFFFF"/>
                </a:solidFill>
                <a:latin typeface="Tahoma"/>
                <a:cs typeface="Tahoma"/>
              </a:rPr>
              <a:t> </a:t>
            </a:r>
            <a:r>
              <a:rPr sz="4650" spc="80" dirty="0">
                <a:solidFill>
                  <a:srgbClr val="FFFFFF"/>
                </a:solidFill>
                <a:latin typeface="Tahoma"/>
                <a:cs typeface="Tahoma"/>
              </a:rPr>
              <a:t>of </a:t>
            </a:r>
            <a:r>
              <a:rPr sz="4650" spc="-1440" dirty="0">
                <a:solidFill>
                  <a:srgbClr val="FFFFFF"/>
                </a:solidFill>
                <a:latin typeface="Tahoma"/>
                <a:cs typeface="Tahoma"/>
              </a:rPr>
              <a:t> </a:t>
            </a:r>
            <a:r>
              <a:rPr sz="4650" spc="-40" dirty="0">
                <a:solidFill>
                  <a:srgbClr val="FFFFFF"/>
                </a:solidFill>
                <a:latin typeface="Tahoma"/>
                <a:cs typeface="Tahoma"/>
              </a:rPr>
              <a:t>Postures</a:t>
            </a:r>
            <a:endParaRPr sz="4650">
              <a:latin typeface="Tahoma"/>
              <a:cs typeface="Tahoma"/>
            </a:endParaRPr>
          </a:p>
        </p:txBody>
      </p:sp>
      <p:grpSp>
        <p:nvGrpSpPr>
          <p:cNvPr id="4" name="object 4"/>
          <p:cNvGrpSpPr/>
          <p:nvPr/>
        </p:nvGrpSpPr>
        <p:grpSpPr>
          <a:xfrm>
            <a:off x="0" y="1492059"/>
            <a:ext cx="12189460" cy="5367655"/>
            <a:chOff x="0" y="1492059"/>
            <a:chExt cx="12189460" cy="5367655"/>
          </a:xfrm>
        </p:grpSpPr>
        <p:sp>
          <p:nvSpPr>
            <p:cNvPr id="5" name="object 5"/>
            <p:cNvSpPr/>
            <p:nvPr/>
          </p:nvSpPr>
          <p:spPr>
            <a:xfrm>
              <a:off x="4338828" y="1797304"/>
              <a:ext cx="0" cy="2743200"/>
            </a:xfrm>
            <a:custGeom>
              <a:avLst/>
              <a:gdLst/>
              <a:ahLst/>
              <a:cxnLst/>
              <a:rect l="l" t="t" r="r" b="b"/>
              <a:pathLst>
                <a:path h="2743200">
                  <a:moveTo>
                    <a:pt x="0" y="0"/>
                  </a:moveTo>
                  <a:lnTo>
                    <a:pt x="0" y="2743200"/>
                  </a:lnTo>
                </a:path>
              </a:pathLst>
            </a:custGeom>
            <a:ln w="12700">
              <a:solidFill>
                <a:srgbClr val="FFFFFF"/>
              </a:solidFill>
            </a:ln>
          </p:spPr>
          <p:txBody>
            <a:bodyPr wrap="square" lIns="0" tIns="0" rIns="0" bIns="0" rtlCol="0"/>
            <a:lstStyle/>
            <a:p>
              <a:endParaRPr/>
            </a:p>
          </p:txBody>
        </p:sp>
        <p:sp>
          <p:nvSpPr>
            <p:cNvPr id="6" name="object 6"/>
            <p:cNvSpPr/>
            <p:nvPr/>
          </p:nvSpPr>
          <p:spPr>
            <a:xfrm>
              <a:off x="0" y="6402401"/>
              <a:ext cx="12189460" cy="457834"/>
            </a:xfrm>
            <a:custGeom>
              <a:avLst/>
              <a:gdLst/>
              <a:ahLst/>
              <a:cxnLst/>
              <a:rect l="l" t="t" r="r" b="b"/>
              <a:pathLst>
                <a:path w="12189460" h="457834">
                  <a:moveTo>
                    <a:pt x="12188952" y="0"/>
                  </a:moveTo>
                  <a:lnTo>
                    <a:pt x="0" y="0"/>
                  </a:lnTo>
                  <a:lnTo>
                    <a:pt x="0" y="457314"/>
                  </a:lnTo>
                  <a:lnTo>
                    <a:pt x="12188952" y="457314"/>
                  </a:lnTo>
                  <a:lnTo>
                    <a:pt x="12188952" y="0"/>
                  </a:lnTo>
                  <a:close/>
                </a:path>
              </a:pathLst>
            </a:custGeom>
            <a:solidFill>
              <a:srgbClr val="252525"/>
            </a:solidFill>
          </p:spPr>
          <p:txBody>
            <a:bodyPr wrap="square" lIns="0" tIns="0" rIns="0" bIns="0" rtlCol="0"/>
            <a:lstStyle/>
            <a:p>
              <a:endParaRPr/>
            </a:p>
          </p:txBody>
        </p:sp>
        <p:sp>
          <p:nvSpPr>
            <p:cNvPr id="7" name="object 7"/>
            <p:cNvSpPr/>
            <p:nvPr/>
          </p:nvSpPr>
          <p:spPr>
            <a:xfrm>
              <a:off x="4645152" y="1499997"/>
              <a:ext cx="6913245" cy="503555"/>
            </a:xfrm>
            <a:custGeom>
              <a:avLst/>
              <a:gdLst/>
              <a:ahLst/>
              <a:cxnLst/>
              <a:rect l="l" t="t" r="r" b="b"/>
              <a:pathLst>
                <a:path w="6913245" h="503555">
                  <a:moveTo>
                    <a:pt x="6829044" y="0"/>
                  </a:moveTo>
                  <a:lnTo>
                    <a:pt x="83820" y="0"/>
                  </a:lnTo>
                  <a:lnTo>
                    <a:pt x="51167" y="6596"/>
                  </a:lnTo>
                  <a:lnTo>
                    <a:pt x="24526" y="24574"/>
                  </a:lnTo>
                  <a:lnTo>
                    <a:pt x="6578" y="51220"/>
                  </a:lnTo>
                  <a:lnTo>
                    <a:pt x="0" y="83819"/>
                  </a:lnTo>
                  <a:lnTo>
                    <a:pt x="0" y="419226"/>
                  </a:lnTo>
                  <a:lnTo>
                    <a:pt x="6578" y="451826"/>
                  </a:lnTo>
                  <a:lnTo>
                    <a:pt x="24526" y="478472"/>
                  </a:lnTo>
                  <a:lnTo>
                    <a:pt x="51167" y="496450"/>
                  </a:lnTo>
                  <a:lnTo>
                    <a:pt x="83820" y="503047"/>
                  </a:lnTo>
                  <a:lnTo>
                    <a:pt x="6829044" y="503047"/>
                  </a:lnTo>
                  <a:lnTo>
                    <a:pt x="6861696" y="496450"/>
                  </a:lnTo>
                  <a:lnTo>
                    <a:pt x="6888337" y="478472"/>
                  </a:lnTo>
                  <a:lnTo>
                    <a:pt x="6906285" y="451826"/>
                  </a:lnTo>
                  <a:lnTo>
                    <a:pt x="6912864" y="419226"/>
                  </a:lnTo>
                  <a:lnTo>
                    <a:pt x="6912864" y="83819"/>
                  </a:lnTo>
                  <a:lnTo>
                    <a:pt x="6906285" y="51220"/>
                  </a:lnTo>
                  <a:lnTo>
                    <a:pt x="6888337" y="24574"/>
                  </a:lnTo>
                  <a:lnTo>
                    <a:pt x="6861696" y="6596"/>
                  </a:lnTo>
                  <a:lnTo>
                    <a:pt x="6829044" y="0"/>
                  </a:lnTo>
                  <a:close/>
                </a:path>
              </a:pathLst>
            </a:custGeom>
            <a:solidFill>
              <a:srgbClr val="7EA6B9"/>
            </a:solidFill>
          </p:spPr>
          <p:txBody>
            <a:bodyPr wrap="square" lIns="0" tIns="0" rIns="0" bIns="0" rtlCol="0"/>
            <a:lstStyle/>
            <a:p>
              <a:endParaRPr/>
            </a:p>
          </p:txBody>
        </p:sp>
        <p:sp>
          <p:nvSpPr>
            <p:cNvPr id="8" name="object 8"/>
            <p:cNvSpPr/>
            <p:nvPr/>
          </p:nvSpPr>
          <p:spPr>
            <a:xfrm>
              <a:off x="4645152" y="1499997"/>
              <a:ext cx="6913245" cy="503555"/>
            </a:xfrm>
            <a:custGeom>
              <a:avLst/>
              <a:gdLst/>
              <a:ahLst/>
              <a:cxnLst/>
              <a:rect l="l" t="t" r="r" b="b"/>
              <a:pathLst>
                <a:path w="6913245" h="503555">
                  <a:moveTo>
                    <a:pt x="0" y="83819"/>
                  </a:moveTo>
                  <a:lnTo>
                    <a:pt x="6578" y="51220"/>
                  </a:lnTo>
                  <a:lnTo>
                    <a:pt x="24526" y="24574"/>
                  </a:lnTo>
                  <a:lnTo>
                    <a:pt x="51167" y="6596"/>
                  </a:lnTo>
                  <a:lnTo>
                    <a:pt x="83820" y="0"/>
                  </a:lnTo>
                  <a:lnTo>
                    <a:pt x="6829044" y="0"/>
                  </a:lnTo>
                  <a:lnTo>
                    <a:pt x="6861696" y="6596"/>
                  </a:lnTo>
                  <a:lnTo>
                    <a:pt x="6888337" y="24574"/>
                  </a:lnTo>
                  <a:lnTo>
                    <a:pt x="6906285" y="51220"/>
                  </a:lnTo>
                  <a:lnTo>
                    <a:pt x="6912864" y="83819"/>
                  </a:lnTo>
                  <a:lnTo>
                    <a:pt x="6912864" y="419226"/>
                  </a:lnTo>
                  <a:lnTo>
                    <a:pt x="6906285" y="451826"/>
                  </a:lnTo>
                  <a:lnTo>
                    <a:pt x="6888337" y="478472"/>
                  </a:lnTo>
                  <a:lnTo>
                    <a:pt x="6861696" y="496450"/>
                  </a:lnTo>
                  <a:lnTo>
                    <a:pt x="6829044" y="503047"/>
                  </a:lnTo>
                  <a:lnTo>
                    <a:pt x="83820" y="503047"/>
                  </a:lnTo>
                  <a:lnTo>
                    <a:pt x="51167" y="496450"/>
                  </a:lnTo>
                  <a:lnTo>
                    <a:pt x="24526" y="478472"/>
                  </a:lnTo>
                  <a:lnTo>
                    <a:pt x="6578" y="451826"/>
                  </a:lnTo>
                  <a:lnTo>
                    <a:pt x="0" y="419226"/>
                  </a:lnTo>
                  <a:lnTo>
                    <a:pt x="0" y="83819"/>
                  </a:lnTo>
                  <a:close/>
                </a:path>
              </a:pathLst>
            </a:custGeom>
            <a:ln w="15875">
              <a:solidFill>
                <a:srgbClr val="FFFFFF"/>
              </a:solidFill>
            </a:ln>
          </p:spPr>
          <p:txBody>
            <a:bodyPr wrap="square" lIns="0" tIns="0" rIns="0" bIns="0" rtlCol="0"/>
            <a:lstStyle/>
            <a:p>
              <a:endParaRPr/>
            </a:p>
          </p:txBody>
        </p:sp>
      </p:grpSp>
      <p:sp>
        <p:nvSpPr>
          <p:cNvPr id="9" name="object 9"/>
          <p:cNvSpPr txBox="1">
            <a:spLocks noGrp="1"/>
          </p:cNvSpPr>
          <p:nvPr>
            <p:ph type="title"/>
          </p:nvPr>
        </p:nvSpPr>
        <p:spPr>
          <a:xfrm>
            <a:off x="4742434" y="1562925"/>
            <a:ext cx="3710940" cy="344170"/>
          </a:xfrm>
          <a:prstGeom prst="rect">
            <a:avLst/>
          </a:prstGeom>
        </p:spPr>
        <p:txBody>
          <a:bodyPr vert="horz" wrap="square" lIns="0" tIns="11430" rIns="0" bIns="0" rtlCol="0">
            <a:spAutoFit/>
          </a:bodyPr>
          <a:lstStyle/>
          <a:p>
            <a:pPr marL="12700">
              <a:lnSpc>
                <a:spcPct val="100000"/>
              </a:lnSpc>
              <a:spcBef>
                <a:spcPts val="90"/>
              </a:spcBef>
            </a:pPr>
            <a:r>
              <a:rPr sz="2100" spc="-180" dirty="0">
                <a:solidFill>
                  <a:srgbClr val="FFFFFF"/>
                </a:solidFill>
              </a:rPr>
              <a:t>)</a:t>
            </a:r>
            <a:r>
              <a:rPr sz="2100" spc="-135" dirty="0">
                <a:solidFill>
                  <a:srgbClr val="FFFFFF"/>
                </a:solidFill>
              </a:rPr>
              <a:t> </a:t>
            </a:r>
            <a:r>
              <a:rPr sz="2100" spc="-25" dirty="0">
                <a:solidFill>
                  <a:srgbClr val="FFFFFF"/>
                </a:solidFill>
              </a:rPr>
              <a:t>S</a:t>
            </a:r>
            <a:r>
              <a:rPr sz="2100" spc="20" dirty="0">
                <a:solidFill>
                  <a:srgbClr val="FFFFFF"/>
                </a:solidFill>
              </a:rPr>
              <a:t>l</a:t>
            </a:r>
            <a:r>
              <a:rPr sz="2100" spc="45" dirty="0">
                <a:solidFill>
                  <a:srgbClr val="FFFFFF"/>
                </a:solidFill>
              </a:rPr>
              <a:t>u</a:t>
            </a:r>
            <a:r>
              <a:rPr sz="2100" spc="105" dirty="0">
                <a:solidFill>
                  <a:srgbClr val="FFFFFF"/>
                </a:solidFill>
              </a:rPr>
              <a:t>m</a:t>
            </a:r>
            <a:r>
              <a:rPr sz="2100" spc="130" dirty="0">
                <a:solidFill>
                  <a:srgbClr val="FFFFFF"/>
                </a:solidFill>
              </a:rPr>
              <a:t>p</a:t>
            </a:r>
            <a:r>
              <a:rPr sz="2100" spc="110" dirty="0">
                <a:solidFill>
                  <a:srgbClr val="FFFFFF"/>
                </a:solidFill>
              </a:rPr>
              <a:t>e</a:t>
            </a:r>
            <a:r>
              <a:rPr sz="2100" spc="170" dirty="0">
                <a:solidFill>
                  <a:srgbClr val="FFFFFF"/>
                </a:solidFill>
              </a:rPr>
              <a:t>d</a:t>
            </a:r>
            <a:r>
              <a:rPr sz="2100" spc="-50" dirty="0">
                <a:solidFill>
                  <a:srgbClr val="FFFFFF"/>
                </a:solidFill>
              </a:rPr>
              <a:t> </a:t>
            </a:r>
            <a:r>
              <a:rPr sz="2100" spc="130" dirty="0">
                <a:solidFill>
                  <a:srgbClr val="FFFFFF"/>
                </a:solidFill>
              </a:rPr>
              <a:t>p</a:t>
            </a:r>
            <a:r>
              <a:rPr sz="2100" spc="150" dirty="0">
                <a:solidFill>
                  <a:srgbClr val="FFFFFF"/>
                </a:solidFill>
              </a:rPr>
              <a:t>o</a:t>
            </a:r>
            <a:r>
              <a:rPr sz="2100" spc="-5" dirty="0">
                <a:solidFill>
                  <a:srgbClr val="FFFFFF"/>
                </a:solidFill>
              </a:rPr>
              <a:t>s</a:t>
            </a:r>
            <a:r>
              <a:rPr sz="2100" spc="-55" dirty="0">
                <a:solidFill>
                  <a:srgbClr val="FFFFFF"/>
                </a:solidFill>
              </a:rPr>
              <a:t>t</a:t>
            </a:r>
            <a:r>
              <a:rPr sz="2100" spc="45" dirty="0">
                <a:solidFill>
                  <a:srgbClr val="FFFFFF"/>
                </a:solidFill>
              </a:rPr>
              <a:t>u</a:t>
            </a:r>
            <a:r>
              <a:rPr sz="2100" spc="-110" dirty="0">
                <a:solidFill>
                  <a:srgbClr val="FFFFFF"/>
                </a:solidFill>
              </a:rPr>
              <a:t>r</a:t>
            </a:r>
            <a:r>
              <a:rPr sz="2100" spc="85" dirty="0">
                <a:solidFill>
                  <a:srgbClr val="FFFFFF"/>
                </a:solidFill>
              </a:rPr>
              <a:t>e</a:t>
            </a:r>
            <a:r>
              <a:rPr sz="2100" spc="-30" dirty="0">
                <a:solidFill>
                  <a:srgbClr val="FFFFFF"/>
                </a:solidFill>
              </a:rPr>
              <a:t> </a:t>
            </a:r>
            <a:r>
              <a:rPr sz="2100" spc="-315" dirty="0">
                <a:solidFill>
                  <a:srgbClr val="FFFFFF"/>
                </a:solidFill>
              </a:rPr>
              <a:t>–</a:t>
            </a:r>
            <a:r>
              <a:rPr sz="2100" spc="-125" dirty="0">
                <a:solidFill>
                  <a:srgbClr val="FFFFFF"/>
                </a:solidFill>
              </a:rPr>
              <a:t> </a:t>
            </a:r>
            <a:r>
              <a:rPr sz="2100" spc="20" dirty="0">
                <a:solidFill>
                  <a:srgbClr val="FFFFFF"/>
                </a:solidFill>
              </a:rPr>
              <a:t>l</a:t>
            </a:r>
            <a:r>
              <a:rPr sz="2100" spc="150" dirty="0">
                <a:solidFill>
                  <a:srgbClr val="FFFFFF"/>
                </a:solidFill>
              </a:rPr>
              <a:t>o</a:t>
            </a:r>
            <a:r>
              <a:rPr sz="2100" dirty="0">
                <a:solidFill>
                  <a:srgbClr val="FFFFFF"/>
                </a:solidFill>
              </a:rPr>
              <a:t>w</a:t>
            </a:r>
            <a:r>
              <a:rPr sz="2100" spc="-130" dirty="0">
                <a:solidFill>
                  <a:srgbClr val="FFFFFF"/>
                </a:solidFill>
              </a:rPr>
              <a:t> </a:t>
            </a:r>
            <a:r>
              <a:rPr sz="2100" spc="-5" dirty="0">
                <a:solidFill>
                  <a:srgbClr val="FFFFFF"/>
                </a:solidFill>
              </a:rPr>
              <a:t>s</a:t>
            </a:r>
            <a:r>
              <a:rPr sz="2100" spc="130" dirty="0">
                <a:solidFill>
                  <a:srgbClr val="FFFFFF"/>
                </a:solidFill>
              </a:rPr>
              <a:t>p</a:t>
            </a:r>
            <a:r>
              <a:rPr sz="2100" spc="20" dirty="0">
                <a:solidFill>
                  <a:srgbClr val="FFFFFF"/>
                </a:solidFill>
              </a:rPr>
              <a:t>i</a:t>
            </a:r>
            <a:r>
              <a:rPr sz="2100" spc="-40" dirty="0">
                <a:solidFill>
                  <a:srgbClr val="FFFFFF"/>
                </a:solidFill>
              </a:rPr>
              <a:t>r</a:t>
            </a:r>
            <a:r>
              <a:rPr sz="2100" spc="20" dirty="0">
                <a:solidFill>
                  <a:srgbClr val="FFFFFF"/>
                </a:solidFill>
              </a:rPr>
              <a:t>i</a:t>
            </a:r>
            <a:r>
              <a:rPr sz="2100" spc="-55" dirty="0">
                <a:solidFill>
                  <a:srgbClr val="FFFFFF"/>
                </a:solidFill>
              </a:rPr>
              <a:t>t</a:t>
            </a:r>
            <a:r>
              <a:rPr sz="2100" spc="-10" dirty="0">
                <a:solidFill>
                  <a:srgbClr val="FFFFFF"/>
                </a:solidFill>
              </a:rPr>
              <a:t>s</a:t>
            </a:r>
            <a:endParaRPr sz="2100"/>
          </a:p>
        </p:txBody>
      </p:sp>
      <p:grpSp>
        <p:nvGrpSpPr>
          <p:cNvPr id="10" name="object 10"/>
          <p:cNvGrpSpPr/>
          <p:nvPr/>
        </p:nvGrpSpPr>
        <p:grpSpPr>
          <a:xfrm>
            <a:off x="4637214" y="2059114"/>
            <a:ext cx="6929120" cy="519430"/>
            <a:chOff x="4637214" y="2059114"/>
            <a:chExt cx="6929120" cy="519430"/>
          </a:xfrm>
        </p:grpSpPr>
        <p:sp>
          <p:nvSpPr>
            <p:cNvPr id="11" name="object 11"/>
            <p:cNvSpPr/>
            <p:nvPr/>
          </p:nvSpPr>
          <p:spPr>
            <a:xfrm>
              <a:off x="4645152" y="2067051"/>
              <a:ext cx="6913245" cy="503555"/>
            </a:xfrm>
            <a:custGeom>
              <a:avLst/>
              <a:gdLst/>
              <a:ahLst/>
              <a:cxnLst/>
              <a:rect l="l" t="t" r="r" b="b"/>
              <a:pathLst>
                <a:path w="6913245" h="503555">
                  <a:moveTo>
                    <a:pt x="6829044" y="0"/>
                  </a:moveTo>
                  <a:lnTo>
                    <a:pt x="83820" y="0"/>
                  </a:lnTo>
                  <a:lnTo>
                    <a:pt x="51167" y="6596"/>
                  </a:lnTo>
                  <a:lnTo>
                    <a:pt x="24526" y="24574"/>
                  </a:lnTo>
                  <a:lnTo>
                    <a:pt x="6578" y="51220"/>
                  </a:lnTo>
                  <a:lnTo>
                    <a:pt x="0" y="83820"/>
                  </a:lnTo>
                  <a:lnTo>
                    <a:pt x="0" y="419226"/>
                  </a:lnTo>
                  <a:lnTo>
                    <a:pt x="6578" y="451879"/>
                  </a:lnTo>
                  <a:lnTo>
                    <a:pt x="24526" y="478520"/>
                  </a:lnTo>
                  <a:lnTo>
                    <a:pt x="51167" y="496468"/>
                  </a:lnTo>
                  <a:lnTo>
                    <a:pt x="83820" y="503047"/>
                  </a:lnTo>
                  <a:lnTo>
                    <a:pt x="6829044" y="503047"/>
                  </a:lnTo>
                  <a:lnTo>
                    <a:pt x="6861696" y="496468"/>
                  </a:lnTo>
                  <a:lnTo>
                    <a:pt x="6888337" y="478520"/>
                  </a:lnTo>
                  <a:lnTo>
                    <a:pt x="6906285" y="451879"/>
                  </a:lnTo>
                  <a:lnTo>
                    <a:pt x="6912864" y="419226"/>
                  </a:lnTo>
                  <a:lnTo>
                    <a:pt x="6912864" y="83820"/>
                  </a:lnTo>
                  <a:lnTo>
                    <a:pt x="6906285" y="51220"/>
                  </a:lnTo>
                  <a:lnTo>
                    <a:pt x="6888337" y="24574"/>
                  </a:lnTo>
                  <a:lnTo>
                    <a:pt x="6861696" y="6596"/>
                  </a:lnTo>
                  <a:lnTo>
                    <a:pt x="6829044" y="0"/>
                  </a:lnTo>
                  <a:close/>
                </a:path>
              </a:pathLst>
            </a:custGeom>
            <a:solidFill>
              <a:srgbClr val="80A9B7"/>
            </a:solidFill>
          </p:spPr>
          <p:txBody>
            <a:bodyPr wrap="square" lIns="0" tIns="0" rIns="0" bIns="0" rtlCol="0"/>
            <a:lstStyle/>
            <a:p>
              <a:endParaRPr/>
            </a:p>
          </p:txBody>
        </p:sp>
        <p:sp>
          <p:nvSpPr>
            <p:cNvPr id="12" name="object 12"/>
            <p:cNvSpPr/>
            <p:nvPr/>
          </p:nvSpPr>
          <p:spPr>
            <a:xfrm>
              <a:off x="4645152" y="2067051"/>
              <a:ext cx="6913245" cy="503555"/>
            </a:xfrm>
            <a:custGeom>
              <a:avLst/>
              <a:gdLst/>
              <a:ahLst/>
              <a:cxnLst/>
              <a:rect l="l" t="t" r="r" b="b"/>
              <a:pathLst>
                <a:path w="6913245" h="503555">
                  <a:moveTo>
                    <a:pt x="0" y="83820"/>
                  </a:moveTo>
                  <a:lnTo>
                    <a:pt x="6578" y="51220"/>
                  </a:lnTo>
                  <a:lnTo>
                    <a:pt x="24526" y="24574"/>
                  </a:lnTo>
                  <a:lnTo>
                    <a:pt x="51167" y="6596"/>
                  </a:lnTo>
                  <a:lnTo>
                    <a:pt x="83820" y="0"/>
                  </a:lnTo>
                  <a:lnTo>
                    <a:pt x="6829044" y="0"/>
                  </a:lnTo>
                  <a:lnTo>
                    <a:pt x="6861696" y="6596"/>
                  </a:lnTo>
                  <a:lnTo>
                    <a:pt x="6888337" y="24574"/>
                  </a:lnTo>
                  <a:lnTo>
                    <a:pt x="6906285" y="51220"/>
                  </a:lnTo>
                  <a:lnTo>
                    <a:pt x="6912864" y="83820"/>
                  </a:lnTo>
                  <a:lnTo>
                    <a:pt x="6912864" y="419226"/>
                  </a:lnTo>
                  <a:lnTo>
                    <a:pt x="6906285" y="451879"/>
                  </a:lnTo>
                  <a:lnTo>
                    <a:pt x="6888337" y="478520"/>
                  </a:lnTo>
                  <a:lnTo>
                    <a:pt x="6861696" y="496468"/>
                  </a:lnTo>
                  <a:lnTo>
                    <a:pt x="6829044" y="503047"/>
                  </a:lnTo>
                  <a:lnTo>
                    <a:pt x="83820" y="503047"/>
                  </a:lnTo>
                  <a:lnTo>
                    <a:pt x="51167" y="496468"/>
                  </a:lnTo>
                  <a:lnTo>
                    <a:pt x="24526" y="478520"/>
                  </a:lnTo>
                  <a:lnTo>
                    <a:pt x="6578" y="451879"/>
                  </a:lnTo>
                  <a:lnTo>
                    <a:pt x="0" y="419226"/>
                  </a:lnTo>
                  <a:lnTo>
                    <a:pt x="0" y="83820"/>
                  </a:lnTo>
                  <a:close/>
                </a:path>
              </a:pathLst>
            </a:custGeom>
            <a:ln w="15875">
              <a:solidFill>
                <a:srgbClr val="FFFFFF"/>
              </a:solidFill>
            </a:ln>
          </p:spPr>
          <p:txBody>
            <a:bodyPr wrap="square" lIns="0" tIns="0" rIns="0" bIns="0" rtlCol="0"/>
            <a:lstStyle/>
            <a:p>
              <a:endParaRPr/>
            </a:p>
          </p:txBody>
        </p:sp>
      </p:grpSp>
      <p:sp>
        <p:nvSpPr>
          <p:cNvPr id="13" name="object 13"/>
          <p:cNvSpPr txBox="1"/>
          <p:nvPr/>
        </p:nvSpPr>
        <p:spPr>
          <a:xfrm>
            <a:off x="4742434" y="2127948"/>
            <a:ext cx="6552565" cy="344170"/>
          </a:xfrm>
          <a:prstGeom prst="rect">
            <a:avLst/>
          </a:prstGeom>
        </p:spPr>
        <p:txBody>
          <a:bodyPr vert="horz" wrap="square" lIns="0" tIns="11430" rIns="0" bIns="0" rtlCol="0">
            <a:spAutoFit/>
          </a:bodyPr>
          <a:lstStyle/>
          <a:p>
            <a:pPr marL="12700">
              <a:lnSpc>
                <a:spcPct val="100000"/>
              </a:lnSpc>
              <a:spcBef>
                <a:spcPts val="90"/>
              </a:spcBef>
            </a:pPr>
            <a:r>
              <a:rPr sz="2100" spc="-45" dirty="0">
                <a:solidFill>
                  <a:srgbClr val="FFFFFF"/>
                </a:solidFill>
                <a:latin typeface="Tahoma"/>
                <a:cs typeface="Tahoma"/>
              </a:rPr>
              <a:t>ii)</a:t>
            </a:r>
            <a:r>
              <a:rPr sz="2100" spc="-65" dirty="0">
                <a:solidFill>
                  <a:srgbClr val="FFFFFF"/>
                </a:solidFill>
                <a:latin typeface="Tahoma"/>
                <a:cs typeface="Tahoma"/>
              </a:rPr>
              <a:t> </a:t>
            </a:r>
            <a:r>
              <a:rPr sz="2100" spc="20" dirty="0">
                <a:solidFill>
                  <a:srgbClr val="FFFFFF"/>
                </a:solidFill>
                <a:latin typeface="Tahoma"/>
                <a:cs typeface="Tahoma"/>
              </a:rPr>
              <a:t>Erect</a:t>
            </a:r>
            <a:r>
              <a:rPr sz="2100" spc="-100" dirty="0">
                <a:solidFill>
                  <a:srgbClr val="FFFFFF"/>
                </a:solidFill>
                <a:latin typeface="Tahoma"/>
                <a:cs typeface="Tahoma"/>
              </a:rPr>
              <a:t> </a:t>
            </a:r>
            <a:r>
              <a:rPr sz="2100" spc="35" dirty="0">
                <a:solidFill>
                  <a:srgbClr val="FFFFFF"/>
                </a:solidFill>
                <a:latin typeface="Tahoma"/>
                <a:cs typeface="Tahoma"/>
              </a:rPr>
              <a:t>posture</a:t>
            </a:r>
            <a:r>
              <a:rPr sz="2100" spc="-25" dirty="0">
                <a:solidFill>
                  <a:srgbClr val="FFFFFF"/>
                </a:solidFill>
                <a:latin typeface="Tahoma"/>
                <a:cs typeface="Tahoma"/>
              </a:rPr>
              <a:t> </a:t>
            </a:r>
            <a:r>
              <a:rPr sz="2100" spc="-315" dirty="0">
                <a:solidFill>
                  <a:srgbClr val="FFFFFF"/>
                </a:solidFill>
                <a:latin typeface="Tahoma"/>
                <a:cs typeface="Tahoma"/>
              </a:rPr>
              <a:t>–</a:t>
            </a:r>
            <a:r>
              <a:rPr sz="2100" spc="-125" dirty="0">
                <a:solidFill>
                  <a:srgbClr val="FFFFFF"/>
                </a:solidFill>
                <a:latin typeface="Tahoma"/>
                <a:cs typeface="Tahoma"/>
              </a:rPr>
              <a:t> </a:t>
            </a:r>
            <a:r>
              <a:rPr sz="2100" spc="70" dirty="0">
                <a:solidFill>
                  <a:srgbClr val="FFFFFF"/>
                </a:solidFill>
                <a:latin typeface="Tahoma"/>
                <a:cs typeface="Tahoma"/>
              </a:rPr>
              <a:t>High</a:t>
            </a:r>
            <a:r>
              <a:rPr sz="2100" spc="-75" dirty="0">
                <a:solidFill>
                  <a:srgbClr val="FFFFFF"/>
                </a:solidFill>
                <a:latin typeface="Tahoma"/>
                <a:cs typeface="Tahoma"/>
              </a:rPr>
              <a:t> </a:t>
            </a:r>
            <a:r>
              <a:rPr sz="2100" spc="-5" dirty="0">
                <a:solidFill>
                  <a:srgbClr val="FFFFFF"/>
                </a:solidFill>
                <a:latin typeface="Tahoma"/>
                <a:cs typeface="Tahoma"/>
              </a:rPr>
              <a:t>spirits,</a:t>
            </a:r>
            <a:r>
              <a:rPr sz="2100" spc="-50" dirty="0">
                <a:solidFill>
                  <a:srgbClr val="FFFFFF"/>
                </a:solidFill>
                <a:latin typeface="Tahoma"/>
                <a:cs typeface="Tahoma"/>
              </a:rPr>
              <a:t> </a:t>
            </a:r>
            <a:r>
              <a:rPr sz="2100" spc="45" dirty="0">
                <a:solidFill>
                  <a:srgbClr val="FFFFFF"/>
                </a:solidFill>
                <a:latin typeface="Tahoma"/>
                <a:cs typeface="Tahoma"/>
              </a:rPr>
              <a:t>energy</a:t>
            </a:r>
            <a:r>
              <a:rPr sz="2100" spc="-90" dirty="0">
                <a:solidFill>
                  <a:srgbClr val="FFFFFF"/>
                </a:solidFill>
                <a:latin typeface="Tahoma"/>
                <a:cs typeface="Tahoma"/>
              </a:rPr>
              <a:t> </a:t>
            </a:r>
            <a:r>
              <a:rPr sz="2100" spc="65" dirty="0">
                <a:solidFill>
                  <a:srgbClr val="FFFFFF"/>
                </a:solidFill>
                <a:latin typeface="Tahoma"/>
                <a:cs typeface="Tahoma"/>
              </a:rPr>
              <a:t>and</a:t>
            </a:r>
            <a:r>
              <a:rPr sz="2100" spc="-120" dirty="0">
                <a:solidFill>
                  <a:srgbClr val="FFFFFF"/>
                </a:solidFill>
                <a:latin typeface="Tahoma"/>
                <a:cs typeface="Tahoma"/>
              </a:rPr>
              <a:t> </a:t>
            </a:r>
            <a:r>
              <a:rPr sz="2100" spc="65" dirty="0">
                <a:solidFill>
                  <a:srgbClr val="FFFFFF"/>
                </a:solidFill>
                <a:latin typeface="Tahoma"/>
                <a:cs typeface="Tahoma"/>
              </a:rPr>
              <a:t>confidence.</a:t>
            </a:r>
            <a:endParaRPr sz="2100">
              <a:latin typeface="Tahoma"/>
              <a:cs typeface="Tahoma"/>
            </a:endParaRPr>
          </a:p>
        </p:txBody>
      </p:sp>
      <p:grpSp>
        <p:nvGrpSpPr>
          <p:cNvPr id="14" name="object 14"/>
          <p:cNvGrpSpPr/>
          <p:nvPr/>
        </p:nvGrpSpPr>
        <p:grpSpPr>
          <a:xfrm>
            <a:off x="4637214" y="2626169"/>
            <a:ext cx="6929120" cy="519430"/>
            <a:chOff x="4637214" y="2626169"/>
            <a:chExt cx="6929120" cy="519430"/>
          </a:xfrm>
        </p:grpSpPr>
        <p:sp>
          <p:nvSpPr>
            <p:cNvPr id="15" name="object 15"/>
            <p:cNvSpPr/>
            <p:nvPr/>
          </p:nvSpPr>
          <p:spPr>
            <a:xfrm>
              <a:off x="4645152" y="2634107"/>
              <a:ext cx="6913245" cy="503555"/>
            </a:xfrm>
            <a:custGeom>
              <a:avLst/>
              <a:gdLst/>
              <a:ahLst/>
              <a:cxnLst/>
              <a:rect l="l" t="t" r="r" b="b"/>
              <a:pathLst>
                <a:path w="6913245" h="503555">
                  <a:moveTo>
                    <a:pt x="6829044" y="0"/>
                  </a:moveTo>
                  <a:lnTo>
                    <a:pt x="83820" y="0"/>
                  </a:lnTo>
                  <a:lnTo>
                    <a:pt x="51167" y="6596"/>
                  </a:lnTo>
                  <a:lnTo>
                    <a:pt x="24526" y="24574"/>
                  </a:lnTo>
                  <a:lnTo>
                    <a:pt x="6578" y="51220"/>
                  </a:lnTo>
                  <a:lnTo>
                    <a:pt x="0" y="83819"/>
                  </a:lnTo>
                  <a:lnTo>
                    <a:pt x="0" y="419226"/>
                  </a:lnTo>
                  <a:lnTo>
                    <a:pt x="6578" y="451879"/>
                  </a:lnTo>
                  <a:lnTo>
                    <a:pt x="24526" y="478520"/>
                  </a:lnTo>
                  <a:lnTo>
                    <a:pt x="51167" y="496468"/>
                  </a:lnTo>
                  <a:lnTo>
                    <a:pt x="83820" y="503046"/>
                  </a:lnTo>
                  <a:lnTo>
                    <a:pt x="6829044" y="503046"/>
                  </a:lnTo>
                  <a:lnTo>
                    <a:pt x="6861696" y="496468"/>
                  </a:lnTo>
                  <a:lnTo>
                    <a:pt x="6888337" y="478520"/>
                  </a:lnTo>
                  <a:lnTo>
                    <a:pt x="6906285" y="451879"/>
                  </a:lnTo>
                  <a:lnTo>
                    <a:pt x="6912864" y="419226"/>
                  </a:lnTo>
                  <a:lnTo>
                    <a:pt x="6912864" y="83819"/>
                  </a:lnTo>
                  <a:lnTo>
                    <a:pt x="6906285" y="51220"/>
                  </a:lnTo>
                  <a:lnTo>
                    <a:pt x="6888337" y="24574"/>
                  </a:lnTo>
                  <a:lnTo>
                    <a:pt x="6861696" y="6596"/>
                  </a:lnTo>
                  <a:lnTo>
                    <a:pt x="6829044" y="0"/>
                  </a:lnTo>
                  <a:close/>
                </a:path>
              </a:pathLst>
            </a:custGeom>
            <a:solidFill>
              <a:srgbClr val="80ABB5"/>
            </a:solidFill>
          </p:spPr>
          <p:txBody>
            <a:bodyPr wrap="square" lIns="0" tIns="0" rIns="0" bIns="0" rtlCol="0"/>
            <a:lstStyle/>
            <a:p>
              <a:endParaRPr/>
            </a:p>
          </p:txBody>
        </p:sp>
        <p:sp>
          <p:nvSpPr>
            <p:cNvPr id="16" name="object 16"/>
            <p:cNvSpPr/>
            <p:nvPr/>
          </p:nvSpPr>
          <p:spPr>
            <a:xfrm>
              <a:off x="4645152" y="2634107"/>
              <a:ext cx="6913245" cy="503555"/>
            </a:xfrm>
            <a:custGeom>
              <a:avLst/>
              <a:gdLst/>
              <a:ahLst/>
              <a:cxnLst/>
              <a:rect l="l" t="t" r="r" b="b"/>
              <a:pathLst>
                <a:path w="6913245" h="503555">
                  <a:moveTo>
                    <a:pt x="0" y="83819"/>
                  </a:moveTo>
                  <a:lnTo>
                    <a:pt x="6578" y="51220"/>
                  </a:lnTo>
                  <a:lnTo>
                    <a:pt x="24526" y="24574"/>
                  </a:lnTo>
                  <a:lnTo>
                    <a:pt x="51167" y="6596"/>
                  </a:lnTo>
                  <a:lnTo>
                    <a:pt x="83820" y="0"/>
                  </a:lnTo>
                  <a:lnTo>
                    <a:pt x="6829044" y="0"/>
                  </a:lnTo>
                  <a:lnTo>
                    <a:pt x="6861696" y="6596"/>
                  </a:lnTo>
                  <a:lnTo>
                    <a:pt x="6888337" y="24574"/>
                  </a:lnTo>
                  <a:lnTo>
                    <a:pt x="6906285" y="51220"/>
                  </a:lnTo>
                  <a:lnTo>
                    <a:pt x="6912864" y="83819"/>
                  </a:lnTo>
                  <a:lnTo>
                    <a:pt x="6912864" y="419226"/>
                  </a:lnTo>
                  <a:lnTo>
                    <a:pt x="6906285" y="451879"/>
                  </a:lnTo>
                  <a:lnTo>
                    <a:pt x="6888337" y="478520"/>
                  </a:lnTo>
                  <a:lnTo>
                    <a:pt x="6861696" y="496468"/>
                  </a:lnTo>
                  <a:lnTo>
                    <a:pt x="6829044" y="503046"/>
                  </a:lnTo>
                  <a:lnTo>
                    <a:pt x="83820" y="503046"/>
                  </a:lnTo>
                  <a:lnTo>
                    <a:pt x="51167" y="496468"/>
                  </a:lnTo>
                  <a:lnTo>
                    <a:pt x="24526" y="478520"/>
                  </a:lnTo>
                  <a:lnTo>
                    <a:pt x="6578" y="451879"/>
                  </a:lnTo>
                  <a:lnTo>
                    <a:pt x="0" y="419226"/>
                  </a:lnTo>
                  <a:lnTo>
                    <a:pt x="0" y="83819"/>
                  </a:lnTo>
                  <a:close/>
                </a:path>
              </a:pathLst>
            </a:custGeom>
            <a:ln w="15875">
              <a:solidFill>
                <a:srgbClr val="FFFFFF"/>
              </a:solidFill>
            </a:ln>
          </p:spPr>
          <p:txBody>
            <a:bodyPr wrap="square" lIns="0" tIns="0" rIns="0" bIns="0" rtlCol="0"/>
            <a:lstStyle/>
            <a:p>
              <a:endParaRPr/>
            </a:p>
          </p:txBody>
        </p:sp>
      </p:grpSp>
      <p:sp>
        <p:nvSpPr>
          <p:cNvPr id="17" name="object 17"/>
          <p:cNvSpPr txBox="1"/>
          <p:nvPr/>
        </p:nvSpPr>
        <p:spPr>
          <a:xfrm>
            <a:off x="4742434" y="2692971"/>
            <a:ext cx="5807075" cy="344170"/>
          </a:xfrm>
          <a:prstGeom prst="rect">
            <a:avLst/>
          </a:prstGeom>
        </p:spPr>
        <p:txBody>
          <a:bodyPr vert="horz" wrap="square" lIns="0" tIns="11430" rIns="0" bIns="0" rtlCol="0">
            <a:spAutoFit/>
          </a:bodyPr>
          <a:lstStyle/>
          <a:p>
            <a:pPr marL="12700">
              <a:lnSpc>
                <a:spcPct val="100000"/>
              </a:lnSpc>
              <a:spcBef>
                <a:spcPts val="90"/>
              </a:spcBef>
            </a:pPr>
            <a:r>
              <a:rPr sz="2100" spc="-30" dirty="0">
                <a:solidFill>
                  <a:srgbClr val="FFFFFF"/>
                </a:solidFill>
                <a:latin typeface="Tahoma"/>
                <a:cs typeface="Tahoma"/>
              </a:rPr>
              <a:t>iii)</a:t>
            </a:r>
            <a:r>
              <a:rPr sz="2100" spc="-65" dirty="0">
                <a:solidFill>
                  <a:srgbClr val="FFFFFF"/>
                </a:solidFill>
                <a:latin typeface="Tahoma"/>
                <a:cs typeface="Tahoma"/>
              </a:rPr>
              <a:t> </a:t>
            </a:r>
            <a:r>
              <a:rPr sz="2100" spc="20" dirty="0">
                <a:solidFill>
                  <a:srgbClr val="FFFFFF"/>
                </a:solidFill>
                <a:latin typeface="Tahoma"/>
                <a:cs typeface="Tahoma"/>
              </a:rPr>
              <a:t>Lean</a:t>
            </a:r>
            <a:r>
              <a:rPr sz="2100" spc="-70" dirty="0">
                <a:solidFill>
                  <a:srgbClr val="FFFFFF"/>
                </a:solidFill>
                <a:latin typeface="Tahoma"/>
                <a:cs typeface="Tahoma"/>
              </a:rPr>
              <a:t> </a:t>
            </a:r>
            <a:r>
              <a:rPr sz="2100" spc="20" dirty="0">
                <a:solidFill>
                  <a:srgbClr val="FFFFFF"/>
                </a:solidFill>
                <a:latin typeface="Tahoma"/>
                <a:cs typeface="Tahoma"/>
              </a:rPr>
              <a:t>Forward</a:t>
            </a:r>
            <a:r>
              <a:rPr sz="2100" spc="-20" dirty="0">
                <a:solidFill>
                  <a:srgbClr val="FFFFFF"/>
                </a:solidFill>
                <a:latin typeface="Tahoma"/>
                <a:cs typeface="Tahoma"/>
              </a:rPr>
              <a:t> </a:t>
            </a:r>
            <a:r>
              <a:rPr sz="2100" spc="-315" dirty="0">
                <a:solidFill>
                  <a:srgbClr val="FFFFFF"/>
                </a:solidFill>
                <a:latin typeface="Tahoma"/>
                <a:cs typeface="Tahoma"/>
              </a:rPr>
              <a:t>–</a:t>
            </a:r>
            <a:r>
              <a:rPr sz="2100" spc="-120" dirty="0">
                <a:solidFill>
                  <a:srgbClr val="FFFFFF"/>
                </a:solidFill>
                <a:latin typeface="Tahoma"/>
                <a:cs typeface="Tahoma"/>
              </a:rPr>
              <a:t> </a:t>
            </a:r>
            <a:r>
              <a:rPr sz="2100" spc="100" dirty="0">
                <a:solidFill>
                  <a:srgbClr val="FFFFFF"/>
                </a:solidFill>
                <a:latin typeface="Tahoma"/>
                <a:cs typeface="Tahoma"/>
              </a:rPr>
              <a:t>Open,</a:t>
            </a:r>
            <a:r>
              <a:rPr sz="2100" spc="-190" dirty="0">
                <a:solidFill>
                  <a:srgbClr val="FFFFFF"/>
                </a:solidFill>
                <a:latin typeface="Tahoma"/>
                <a:cs typeface="Tahoma"/>
              </a:rPr>
              <a:t> </a:t>
            </a:r>
            <a:r>
              <a:rPr sz="2100" spc="50" dirty="0">
                <a:solidFill>
                  <a:srgbClr val="FFFFFF"/>
                </a:solidFill>
                <a:latin typeface="Tahoma"/>
                <a:cs typeface="Tahoma"/>
              </a:rPr>
              <a:t>honest</a:t>
            </a:r>
            <a:r>
              <a:rPr sz="2100" spc="-160" dirty="0">
                <a:solidFill>
                  <a:srgbClr val="FFFFFF"/>
                </a:solidFill>
                <a:latin typeface="Tahoma"/>
                <a:cs typeface="Tahoma"/>
              </a:rPr>
              <a:t> </a:t>
            </a:r>
            <a:r>
              <a:rPr sz="2100" spc="65" dirty="0">
                <a:solidFill>
                  <a:srgbClr val="FFFFFF"/>
                </a:solidFill>
                <a:latin typeface="Tahoma"/>
                <a:cs typeface="Tahoma"/>
              </a:rPr>
              <a:t>and</a:t>
            </a:r>
            <a:r>
              <a:rPr sz="2100" spc="-110" dirty="0">
                <a:solidFill>
                  <a:srgbClr val="FFFFFF"/>
                </a:solidFill>
                <a:latin typeface="Tahoma"/>
                <a:cs typeface="Tahoma"/>
              </a:rPr>
              <a:t> </a:t>
            </a:r>
            <a:r>
              <a:rPr sz="2100" spc="20" dirty="0">
                <a:solidFill>
                  <a:srgbClr val="FFFFFF"/>
                </a:solidFill>
                <a:latin typeface="Tahoma"/>
                <a:cs typeface="Tahoma"/>
              </a:rPr>
              <a:t>interested.</a:t>
            </a:r>
            <a:endParaRPr sz="2100">
              <a:latin typeface="Tahoma"/>
              <a:cs typeface="Tahoma"/>
            </a:endParaRPr>
          </a:p>
        </p:txBody>
      </p:sp>
      <p:grpSp>
        <p:nvGrpSpPr>
          <p:cNvPr id="18" name="object 18"/>
          <p:cNvGrpSpPr/>
          <p:nvPr/>
        </p:nvGrpSpPr>
        <p:grpSpPr>
          <a:xfrm>
            <a:off x="4637214" y="3184080"/>
            <a:ext cx="6929120" cy="519430"/>
            <a:chOff x="4637214" y="3184080"/>
            <a:chExt cx="6929120" cy="519430"/>
          </a:xfrm>
        </p:grpSpPr>
        <p:sp>
          <p:nvSpPr>
            <p:cNvPr id="19" name="object 19"/>
            <p:cNvSpPr/>
            <p:nvPr/>
          </p:nvSpPr>
          <p:spPr>
            <a:xfrm>
              <a:off x="4645152" y="3192017"/>
              <a:ext cx="6913245" cy="503555"/>
            </a:xfrm>
            <a:custGeom>
              <a:avLst/>
              <a:gdLst/>
              <a:ahLst/>
              <a:cxnLst/>
              <a:rect l="l" t="t" r="r" b="b"/>
              <a:pathLst>
                <a:path w="6913245" h="503554">
                  <a:moveTo>
                    <a:pt x="6829044" y="0"/>
                  </a:moveTo>
                  <a:lnTo>
                    <a:pt x="83820" y="0"/>
                  </a:lnTo>
                  <a:lnTo>
                    <a:pt x="51167" y="6596"/>
                  </a:lnTo>
                  <a:lnTo>
                    <a:pt x="24526" y="24574"/>
                  </a:lnTo>
                  <a:lnTo>
                    <a:pt x="6578" y="51220"/>
                  </a:lnTo>
                  <a:lnTo>
                    <a:pt x="0" y="83820"/>
                  </a:lnTo>
                  <a:lnTo>
                    <a:pt x="0" y="419227"/>
                  </a:lnTo>
                  <a:lnTo>
                    <a:pt x="6578" y="451879"/>
                  </a:lnTo>
                  <a:lnTo>
                    <a:pt x="24526" y="478520"/>
                  </a:lnTo>
                  <a:lnTo>
                    <a:pt x="51167" y="496468"/>
                  </a:lnTo>
                  <a:lnTo>
                    <a:pt x="83820" y="503047"/>
                  </a:lnTo>
                  <a:lnTo>
                    <a:pt x="6829044" y="503047"/>
                  </a:lnTo>
                  <a:lnTo>
                    <a:pt x="6861696" y="496468"/>
                  </a:lnTo>
                  <a:lnTo>
                    <a:pt x="6888337" y="478520"/>
                  </a:lnTo>
                  <a:lnTo>
                    <a:pt x="6906285" y="451879"/>
                  </a:lnTo>
                  <a:lnTo>
                    <a:pt x="6912864" y="419227"/>
                  </a:lnTo>
                  <a:lnTo>
                    <a:pt x="6912864" y="83820"/>
                  </a:lnTo>
                  <a:lnTo>
                    <a:pt x="6906285" y="51220"/>
                  </a:lnTo>
                  <a:lnTo>
                    <a:pt x="6888337" y="24574"/>
                  </a:lnTo>
                  <a:lnTo>
                    <a:pt x="6861696" y="6596"/>
                  </a:lnTo>
                  <a:lnTo>
                    <a:pt x="6829044" y="0"/>
                  </a:lnTo>
                  <a:close/>
                </a:path>
              </a:pathLst>
            </a:custGeom>
            <a:solidFill>
              <a:srgbClr val="81ACB1"/>
            </a:solidFill>
          </p:spPr>
          <p:txBody>
            <a:bodyPr wrap="square" lIns="0" tIns="0" rIns="0" bIns="0" rtlCol="0"/>
            <a:lstStyle/>
            <a:p>
              <a:endParaRPr/>
            </a:p>
          </p:txBody>
        </p:sp>
        <p:sp>
          <p:nvSpPr>
            <p:cNvPr id="20" name="object 20"/>
            <p:cNvSpPr/>
            <p:nvPr/>
          </p:nvSpPr>
          <p:spPr>
            <a:xfrm>
              <a:off x="4645152" y="3192017"/>
              <a:ext cx="6913245" cy="503555"/>
            </a:xfrm>
            <a:custGeom>
              <a:avLst/>
              <a:gdLst/>
              <a:ahLst/>
              <a:cxnLst/>
              <a:rect l="l" t="t" r="r" b="b"/>
              <a:pathLst>
                <a:path w="6913245" h="503554">
                  <a:moveTo>
                    <a:pt x="0" y="83820"/>
                  </a:moveTo>
                  <a:lnTo>
                    <a:pt x="6578" y="51220"/>
                  </a:lnTo>
                  <a:lnTo>
                    <a:pt x="24526" y="24574"/>
                  </a:lnTo>
                  <a:lnTo>
                    <a:pt x="51167" y="6596"/>
                  </a:lnTo>
                  <a:lnTo>
                    <a:pt x="83820" y="0"/>
                  </a:lnTo>
                  <a:lnTo>
                    <a:pt x="6829044" y="0"/>
                  </a:lnTo>
                  <a:lnTo>
                    <a:pt x="6861696" y="6596"/>
                  </a:lnTo>
                  <a:lnTo>
                    <a:pt x="6888337" y="24574"/>
                  </a:lnTo>
                  <a:lnTo>
                    <a:pt x="6906285" y="51220"/>
                  </a:lnTo>
                  <a:lnTo>
                    <a:pt x="6912864" y="83820"/>
                  </a:lnTo>
                  <a:lnTo>
                    <a:pt x="6912864" y="419227"/>
                  </a:lnTo>
                  <a:lnTo>
                    <a:pt x="6906285" y="451879"/>
                  </a:lnTo>
                  <a:lnTo>
                    <a:pt x="6888337" y="478520"/>
                  </a:lnTo>
                  <a:lnTo>
                    <a:pt x="6861696" y="496468"/>
                  </a:lnTo>
                  <a:lnTo>
                    <a:pt x="6829044" y="503047"/>
                  </a:lnTo>
                  <a:lnTo>
                    <a:pt x="83820" y="503047"/>
                  </a:lnTo>
                  <a:lnTo>
                    <a:pt x="51167" y="496468"/>
                  </a:lnTo>
                  <a:lnTo>
                    <a:pt x="24526" y="478520"/>
                  </a:lnTo>
                  <a:lnTo>
                    <a:pt x="6578" y="451879"/>
                  </a:lnTo>
                  <a:lnTo>
                    <a:pt x="0" y="419227"/>
                  </a:lnTo>
                  <a:lnTo>
                    <a:pt x="0" y="83820"/>
                  </a:lnTo>
                  <a:close/>
                </a:path>
              </a:pathLst>
            </a:custGeom>
            <a:ln w="15875">
              <a:solidFill>
                <a:srgbClr val="FFFFFF"/>
              </a:solidFill>
            </a:ln>
          </p:spPr>
          <p:txBody>
            <a:bodyPr wrap="square" lIns="0" tIns="0" rIns="0" bIns="0" rtlCol="0"/>
            <a:lstStyle/>
            <a:p>
              <a:endParaRPr/>
            </a:p>
          </p:txBody>
        </p:sp>
      </p:grpSp>
      <p:sp>
        <p:nvSpPr>
          <p:cNvPr id="21" name="object 21"/>
          <p:cNvSpPr txBox="1"/>
          <p:nvPr/>
        </p:nvSpPr>
        <p:spPr>
          <a:xfrm>
            <a:off x="4742434" y="3257994"/>
            <a:ext cx="5671820" cy="344170"/>
          </a:xfrm>
          <a:prstGeom prst="rect">
            <a:avLst/>
          </a:prstGeom>
        </p:spPr>
        <p:txBody>
          <a:bodyPr vert="horz" wrap="square" lIns="0" tIns="11430" rIns="0" bIns="0" rtlCol="0">
            <a:spAutoFit/>
          </a:bodyPr>
          <a:lstStyle/>
          <a:p>
            <a:pPr marL="12700">
              <a:lnSpc>
                <a:spcPct val="100000"/>
              </a:lnSpc>
              <a:spcBef>
                <a:spcPts val="90"/>
              </a:spcBef>
            </a:pPr>
            <a:r>
              <a:rPr sz="2100" spc="-70" dirty="0">
                <a:solidFill>
                  <a:srgbClr val="FFFFFF"/>
                </a:solidFill>
                <a:latin typeface="Tahoma"/>
                <a:cs typeface="Tahoma"/>
              </a:rPr>
              <a:t>iv)</a:t>
            </a:r>
            <a:r>
              <a:rPr sz="2100" spc="-65" dirty="0">
                <a:solidFill>
                  <a:srgbClr val="FFFFFF"/>
                </a:solidFill>
                <a:latin typeface="Tahoma"/>
                <a:cs typeface="Tahoma"/>
              </a:rPr>
              <a:t> </a:t>
            </a:r>
            <a:r>
              <a:rPr sz="2100" spc="20" dirty="0">
                <a:solidFill>
                  <a:srgbClr val="FFFFFF"/>
                </a:solidFill>
                <a:latin typeface="Tahoma"/>
                <a:cs typeface="Tahoma"/>
              </a:rPr>
              <a:t>Lean</a:t>
            </a:r>
            <a:r>
              <a:rPr sz="2100" spc="-140" dirty="0">
                <a:solidFill>
                  <a:srgbClr val="FFFFFF"/>
                </a:solidFill>
                <a:latin typeface="Tahoma"/>
                <a:cs typeface="Tahoma"/>
              </a:rPr>
              <a:t> </a:t>
            </a:r>
            <a:r>
              <a:rPr sz="2100" spc="25" dirty="0">
                <a:solidFill>
                  <a:srgbClr val="FFFFFF"/>
                </a:solidFill>
                <a:latin typeface="Tahoma"/>
                <a:cs typeface="Tahoma"/>
              </a:rPr>
              <a:t>Backward</a:t>
            </a:r>
            <a:r>
              <a:rPr sz="2100" spc="50" dirty="0">
                <a:solidFill>
                  <a:srgbClr val="FFFFFF"/>
                </a:solidFill>
                <a:latin typeface="Tahoma"/>
                <a:cs typeface="Tahoma"/>
              </a:rPr>
              <a:t> </a:t>
            </a:r>
            <a:r>
              <a:rPr sz="2100" spc="-315" dirty="0">
                <a:solidFill>
                  <a:srgbClr val="FFFFFF"/>
                </a:solidFill>
                <a:latin typeface="Tahoma"/>
                <a:cs typeface="Tahoma"/>
              </a:rPr>
              <a:t>–</a:t>
            </a:r>
            <a:r>
              <a:rPr sz="2100" spc="-120" dirty="0">
                <a:solidFill>
                  <a:srgbClr val="FFFFFF"/>
                </a:solidFill>
                <a:latin typeface="Tahoma"/>
                <a:cs typeface="Tahoma"/>
              </a:rPr>
              <a:t> </a:t>
            </a:r>
            <a:r>
              <a:rPr sz="2100" spc="50" dirty="0">
                <a:solidFill>
                  <a:srgbClr val="FFFFFF"/>
                </a:solidFill>
                <a:latin typeface="Tahoma"/>
                <a:cs typeface="Tahoma"/>
              </a:rPr>
              <a:t>Defensive</a:t>
            </a:r>
            <a:r>
              <a:rPr sz="2100" spc="-200" dirty="0">
                <a:solidFill>
                  <a:srgbClr val="FFFFFF"/>
                </a:solidFill>
                <a:latin typeface="Tahoma"/>
                <a:cs typeface="Tahoma"/>
              </a:rPr>
              <a:t> </a:t>
            </a:r>
            <a:r>
              <a:rPr sz="2100" spc="70" dirty="0">
                <a:solidFill>
                  <a:srgbClr val="FFFFFF"/>
                </a:solidFill>
                <a:latin typeface="Tahoma"/>
                <a:cs typeface="Tahoma"/>
              </a:rPr>
              <a:t>or</a:t>
            </a:r>
            <a:r>
              <a:rPr sz="2100" spc="-110" dirty="0">
                <a:solidFill>
                  <a:srgbClr val="FFFFFF"/>
                </a:solidFill>
                <a:latin typeface="Tahoma"/>
                <a:cs typeface="Tahoma"/>
              </a:rPr>
              <a:t> </a:t>
            </a:r>
            <a:r>
              <a:rPr sz="2100" spc="25" dirty="0">
                <a:solidFill>
                  <a:srgbClr val="FFFFFF"/>
                </a:solidFill>
                <a:latin typeface="Tahoma"/>
                <a:cs typeface="Tahoma"/>
              </a:rPr>
              <a:t>disinterested.</a:t>
            </a:r>
            <a:endParaRPr sz="2100">
              <a:latin typeface="Tahoma"/>
              <a:cs typeface="Tahoma"/>
            </a:endParaRPr>
          </a:p>
        </p:txBody>
      </p:sp>
      <p:grpSp>
        <p:nvGrpSpPr>
          <p:cNvPr id="22" name="object 22"/>
          <p:cNvGrpSpPr/>
          <p:nvPr/>
        </p:nvGrpSpPr>
        <p:grpSpPr>
          <a:xfrm>
            <a:off x="4637214" y="3751135"/>
            <a:ext cx="6929120" cy="1086485"/>
            <a:chOff x="4637214" y="3751135"/>
            <a:chExt cx="6929120" cy="1086485"/>
          </a:xfrm>
        </p:grpSpPr>
        <p:sp>
          <p:nvSpPr>
            <p:cNvPr id="23" name="object 23"/>
            <p:cNvSpPr/>
            <p:nvPr/>
          </p:nvSpPr>
          <p:spPr>
            <a:xfrm>
              <a:off x="4645152" y="3759072"/>
              <a:ext cx="6913245" cy="503555"/>
            </a:xfrm>
            <a:custGeom>
              <a:avLst/>
              <a:gdLst/>
              <a:ahLst/>
              <a:cxnLst/>
              <a:rect l="l" t="t" r="r" b="b"/>
              <a:pathLst>
                <a:path w="6913245" h="503554">
                  <a:moveTo>
                    <a:pt x="6829044" y="0"/>
                  </a:moveTo>
                  <a:lnTo>
                    <a:pt x="83820" y="0"/>
                  </a:lnTo>
                  <a:lnTo>
                    <a:pt x="51167" y="6598"/>
                  </a:lnTo>
                  <a:lnTo>
                    <a:pt x="24526" y="24590"/>
                  </a:lnTo>
                  <a:lnTo>
                    <a:pt x="6578" y="51274"/>
                  </a:lnTo>
                  <a:lnTo>
                    <a:pt x="0" y="83946"/>
                  </a:lnTo>
                  <a:lnTo>
                    <a:pt x="0" y="419226"/>
                  </a:lnTo>
                  <a:lnTo>
                    <a:pt x="6578" y="451879"/>
                  </a:lnTo>
                  <a:lnTo>
                    <a:pt x="24526" y="478520"/>
                  </a:lnTo>
                  <a:lnTo>
                    <a:pt x="51167" y="496468"/>
                  </a:lnTo>
                  <a:lnTo>
                    <a:pt x="83820" y="503046"/>
                  </a:lnTo>
                  <a:lnTo>
                    <a:pt x="6829044" y="503046"/>
                  </a:lnTo>
                  <a:lnTo>
                    <a:pt x="6861696" y="496468"/>
                  </a:lnTo>
                  <a:lnTo>
                    <a:pt x="6888337" y="478520"/>
                  </a:lnTo>
                  <a:lnTo>
                    <a:pt x="6906285" y="451879"/>
                  </a:lnTo>
                  <a:lnTo>
                    <a:pt x="6912864" y="419226"/>
                  </a:lnTo>
                  <a:lnTo>
                    <a:pt x="6912864" y="83946"/>
                  </a:lnTo>
                  <a:lnTo>
                    <a:pt x="6906285" y="51274"/>
                  </a:lnTo>
                  <a:lnTo>
                    <a:pt x="6888337" y="24590"/>
                  </a:lnTo>
                  <a:lnTo>
                    <a:pt x="6861696" y="6598"/>
                  </a:lnTo>
                  <a:lnTo>
                    <a:pt x="6829044" y="0"/>
                  </a:lnTo>
                  <a:close/>
                </a:path>
              </a:pathLst>
            </a:custGeom>
            <a:solidFill>
              <a:srgbClr val="81ADAE"/>
            </a:solidFill>
          </p:spPr>
          <p:txBody>
            <a:bodyPr wrap="square" lIns="0" tIns="0" rIns="0" bIns="0" rtlCol="0"/>
            <a:lstStyle/>
            <a:p>
              <a:endParaRPr/>
            </a:p>
          </p:txBody>
        </p:sp>
        <p:sp>
          <p:nvSpPr>
            <p:cNvPr id="24" name="object 24"/>
            <p:cNvSpPr/>
            <p:nvPr/>
          </p:nvSpPr>
          <p:spPr>
            <a:xfrm>
              <a:off x="4645152" y="3759072"/>
              <a:ext cx="6913245" cy="503555"/>
            </a:xfrm>
            <a:custGeom>
              <a:avLst/>
              <a:gdLst/>
              <a:ahLst/>
              <a:cxnLst/>
              <a:rect l="l" t="t" r="r" b="b"/>
              <a:pathLst>
                <a:path w="6913245" h="503554">
                  <a:moveTo>
                    <a:pt x="0" y="83946"/>
                  </a:moveTo>
                  <a:lnTo>
                    <a:pt x="6578" y="51274"/>
                  </a:lnTo>
                  <a:lnTo>
                    <a:pt x="24526" y="24590"/>
                  </a:lnTo>
                  <a:lnTo>
                    <a:pt x="51167" y="6598"/>
                  </a:lnTo>
                  <a:lnTo>
                    <a:pt x="83820" y="0"/>
                  </a:lnTo>
                  <a:lnTo>
                    <a:pt x="6829044" y="0"/>
                  </a:lnTo>
                  <a:lnTo>
                    <a:pt x="6861696" y="6598"/>
                  </a:lnTo>
                  <a:lnTo>
                    <a:pt x="6888337" y="24590"/>
                  </a:lnTo>
                  <a:lnTo>
                    <a:pt x="6906285" y="51274"/>
                  </a:lnTo>
                  <a:lnTo>
                    <a:pt x="6912864" y="83946"/>
                  </a:lnTo>
                  <a:lnTo>
                    <a:pt x="6912864" y="419226"/>
                  </a:lnTo>
                  <a:lnTo>
                    <a:pt x="6906285" y="451879"/>
                  </a:lnTo>
                  <a:lnTo>
                    <a:pt x="6888337" y="478520"/>
                  </a:lnTo>
                  <a:lnTo>
                    <a:pt x="6861696" y="496468"/>
                  </a:lnTo>
                  <a:lnTo>
                    <a:pt x="6829044" y="503046"/>
                  </a:lnTo>
                  <a:lnTo>
                    <a:pt x="83820" y="503046"/>
                  </a:lnTo>
                  <a:lnTo>
                    <a:pt x="51167" y="496468"/>
                  </a:lnTo>
                  <a:lnTo>
                    <a:pt x="24526" y="478520"/>
                  </a:lnTo>
                  <a:lnTo>
                    <a:pt x="6578" y="451879"/>
                  </a:lnTo>
                  <a:lnTo>
                    <a:pt x="0" y="419226"/>
                  </a:lnTo>
                  <a:lnTo>
                    <a:pt x="0" y="83946"/>
                  </a:lnTo>
                  <a:close/>
                </a:path>
              </a:pathLst>
            </a:custGeom>
            <a:ln w="15875">
              <a:solidFill>
                <a:srgbClr val="FFFFFF"/>
              </a:solidFill>
            </a:ln>
          </p:spPr>
          <p:txBody>
            <a:bodyPr wrap="square" lIns="0" tIns="0" rIns="0" bIns="0" rtlCol="0"/>
            <a:lstStyle/>
            <a:p>
              <a:endParaRPr/>
            </a:p>
          </p:txBody>
        </p:sp>
        <p:sp>
          <p:nvSpPr>
            <p:cNvPr id="25" name="object 25"/>
            <p:cNvSpPr/>
            <p:nvPr/>
          </p:nvSpPr>
          <p:spPr>
            <a:xfrm>
              <a:off x="4645152" y="4326254"/>
              <a:ext cx="6913245" cy="502920"/>
            </a:xfrm>
            <a:custGeom>
              <a:avLst/>
              <a:gdLst/>
              <a:ahLst/>
              <a:cxnLst/>
              <a:rect l="l" t="t" r="r" b="b"/>
              <a:pathLst>
                <a:path w="6913245" h="502920">
                  <a:moveTo>
                    <a:pt x="6829044" y="0"/>
                  </a:moveTo>
                  <a:lnTo>
                    <a:pt x="83820" y="0"/>
                  </a:lnTo>
                  <a:lnTo>
                    <a:pt x="51167" y="6578"/>
                  </a:lnTo>
                  <a:lnTo>
                    <a:pt x="24526" y="24526"/>
                  </a:lnTo>
                  <a:lnTo>
                    <a:pt x="6578" y="51167"/>
                  </a:lnTo>
                  <a:lnTo>
                    <a:pt x="0" y="83820"/>
                  </a:lnTo>
                  <a:lnTo>
                    <a:pt x="0" y="419100"/>
                  </a:lnTo>
                  <a:lnTo>
                    <a:pt x="6578" y="451752"/>
                  </a:lnTo>
                  <a:lnTo>
                    <a:pt x="24526" y="478393"/>
                  </a:lnTo>
                  <a:lnTo>
                    <a:pt x="51167" y="496341"/>
                  </a:lnTo>
                  <a:lnTo>
                    <a:pt x="83820" y="502920"/>
                  </a:lnTo>
                  <a:lnTo>
                    <a:pt x="6829044" y="502920"/>
                  </a:lnTo>
                  <a:lnTo>
                    <a:pt x="6861696" y="496341"/>
                  </a:lnTo>
                  <a:lnTo>
                    <a:pt x="6888337" y="478393"/>
                  </a:lnTo>
                  <a:lnTo>
                    <a:pt x="6906285" y="451752"/>
                  </a:lnTo>
                  <a:lnTo>
                    <a:pt x="6912864" y="419100"/>
                  </a:lnTo>
                  <a:lnTo>
                    <a:pt x="6912864" y="83820"/>
                  </a:lnTo>
                  <a:lnTo>
                    <a:pt x="6906285" y="51167"/>
                  </a:lnTo>
                  <a:lnTo>
                    <a:pt x="6888337" y="24526"/>
                  </a:lnTo>
                  <a:lnTo>
                    <a:pt x="6861696" y="6578"/>
                  </a:lnTo>
                  <a:lnTo>
                    <a:pt x="6829044" y="0"/>
                  </a:lnTo>
                  <a:close/>
                </a:path>
              </a:pathLst>
            </a:custGeom>
            <a:solidFill>
              <a:srgbClr val="82ACA9"/>
            </a:solidFill>
          </p:spPr>
          <p:txBody>
            <a:bodyPr wrap="square" lIns="0" tIns="0" rIns="0" bIns="0" rtlCol="0"/>
            <a:lstStyle/>
            <a:p>
              <a:endParaRPr/>
            </a:p>
          </p:txBody>
        </p:sp>
        <p:sp>
          <p:nvSpPr>
            <p:cNvPr id="26" name="object 26"/>
            <p:cNvSpPr/>
            <p:nvPr/>
          </p:nvSpPr>
          <p:spPr>
            <a:xfrm>
              <a:off x="4645152" y="4326254"/>
              <a:ext cx="6913245" cy="502920"/>
            </a:xfrm>
            <a:custGeom>
              <a:avLst/>
              <a:gdLst/>
              <a:ahLst/>
              <a:cxnLst/>
              <a:rect l="l" t="t" r="r" b="b"/>
              <a:pathLst>
                <a:path w="6913245" h="502920">
                  <a:moveTo>
                    <a:pt x="0" y="83820"/>
                  </a:moveTo>
                  <a:lnTo>
                    <a:pt x="6578" y="51167"/>
                  </a:lnTo>
                  <a:lnTo>
                    <a:pt x="24526" y="24526"/>
                  </a:lnTo>
                  <a:lnTo>
                    <a:pt x="51167" y="6578"/>
                  </a:lnTo>
                  <a:lnTo>
                    <a:pt x="83820" y="0"/>
                  </a:lnTo>
                  <a:lnTo>
                    <a:pt x="6829044" y="0"/>
                  </a:lnTo>
                  <a:lnTo>
                    <a:pt x="6861696" y="6578"/>
                  </a:lnTo>
                  <a:lnTo>
                    <a:pt x="6888337" y="24526"/>
                  </a:lnTo>
                  <a:lnTo>
                    <a:pt x="6906285" y="51167"/>
                  </a:lnTo>
                  <a:lnTo>
                    <a:pt x="6912864" y="83820"/>
                  </a:lnTo>
                  <a:lnTo>
                    <a:pt x="6912864" y="419100"/>
                  </a:lnTo>
                  <a:lnTo>
                    <a:pt x="6906285" y="451752"/>
                  </a:lnTo>
                  <a:lnTo>
                    <a:pt x="6888337" y="478393"/>
                  </a:lnTo>
                  <a:lnTo>
                    <a:pt x="6861696" y="496341"/>
                  </a:lnTo>
                  <a:lnTo>
                    <a:pt x="6829044" y="502920"/>
                  </a:lnTo>
                  <a:lnTo>
                    <a:pt x="83820" y="502920"/>
                  </a:lnTo>
                  <a:lnTo>
                    <a:pt x="51167" y="496341"/>
                  </a:lnTo>
                  <a:lnTo>
                    <a:pt x="24526" y="478393"/>
                  </a:lnTo>
                  <a:lnTo>
                    <a:pt x="6578" y="451752"/>
                  </a:lnTo>
                  <a:lnTo>
                    <a:pt x="0" y="419100"/>
                  </a:lnTo>
                  <a:lnTo>
                    <a:pt x="0" y="83820"/>
                  </a:lnTo>
                  <a:close/>
                </a:path>
              </a:pathLst>
            </a:custGeom>
            <a:ln w="15875">
              <a:solidFill>
                <a:srgbClr val="FFFFFF"/>
              </a:solidFill>
            </a:ln>
          </p:spPr>
          <p:txBody>
            <a:bodyPr wrap="square" lIns="0" tIns="0" rIns="0" bIns="0" rtlCol="0"/>
            <a:lstStyle/>
            <a:p>
              <a:endParaRPr/>
            </a:p>
          </p:txBody>
        </p:sp>
      </p:grpSp>
      <p:sp>
        <p:nvSpPr>
          <p:cNvPr id="27" name="object 27"/>
          <p:cNvSpPr txBox="1"/>
          <p:nvPr/>
        </p:nvSpPr>
        <p:spPr>
          <a:xfrm>
            <a:off x="4742434" y="3823017"/>
            <a:ext cx="6261735" cy="909319"/>
          </a:xfrm>
          <a:prstGeom prst="rect">
            <a:avLst/>
          </a:prstGeom>
        </p:spPr>
        <p:txBody>
          <a:bodyPr vert="horz" wrap="square" lIns="0" tIns="11430" rIns="0" bIns="0" rtlCol="0">
            <a:spAutoFit/>
          </a:bodyPr>
          <a:lstStyle/>
          <a:p>
            <a:pPr marL="286385" indent="-274320">
              <a:lnSpc>
                <a:spcPct val="100000"/>
              </a:lnSpc>
              <a:spcBef>
                <a:spcPts val="90"/>
              </a:spcBef>
              <a:buAutoNum type="romanLcParenR" startAt="5"/>
              <a:tabLst>
                <a:tab pos="287020" algn="l"/>
              </a:tabLst>
            </a:pPr>
            <a:r>
              <a:rPr sz="2100" spc="80" dirty="0">
                <a:solidFill>
                  <a:srgbClr val="FFFFFF"/>
                </a:solidFill>
                <a:latin typeface="Tahoma"/>
                <a:cs typeface="Tahoma"/>
              </a:rPr>
              <a:t>Crossed</a:t>
            </a:r>
            <a:r>
              <a:rPr sz="2100" spc="-120" dirty="0">
                <a:solidFill>
                  <a:srgbClr val="FFFFFF"/>
                </a:solidFill>
                <a:latin typeface="Tahoma"/>
                <a:cs typeface="Tahoma"/>
              </a:rPr>
              <a:t> </a:t>
            </a:r>
            <a:r>
              <a:rPr sz="2100" spc="5" dirty="0">
                <a:solidFill>
                  <a:srgbClr val="FFFFFF"/>
                </a:solidFill>
                <a:latin typeface="Tahoma"/>
                <a:cs typeface="Tahoma"/>
              </a:rPr>
              <a:t>arms</a:t>
            </a:r>
            <a:r>
              <a:rPr sz="2100" spc="25" dirty="0">
                <a:solidFill>
                  <a:srgbClr val="FFFFFF"/>
                </a:solidFill>
                <a:latin typeface="Tahoma"/>
                <a:cs typeface="Tahoma"/>
              </a:rPr>
              <a:t> </a:t>
            </a:r>
            <a:r>
              <a:rPr sz="2100" spc="-315" dirty="0">
                <a:solidFill>
                  <a:srgbClr val="FFFFFF"/>
                </a:solidFill>
                <a:latin typeface="Tahoma"/>
                <a:cs typeface="Tahoma"/>
              </a:rPr>
              <a:t>–</a:t>
            </a:r>
            <a:r>
              <a:rPr sz="2100" spc="-125" dirty="0">
                <a:solidFill>
                  <a:srgbClr val="FFFFFF"/>
                </a:solidFill>
                <a:latin typeface="Tahoma"/>
                <a:cs typeface="Tahoma"/>
              </a:rPr>
              <a:t> </a:t>
            </a:r>
            <a:r>
              <a:rPr sz="2100" spc="50" dirty="0">
                <a:solidFill>
                  <a:srgbClr val="FFFFFF"/>
                </a:solidFill>
                <a:latin typeface="Tahoma"/>
                <a:cs typeface="Tahoma"/>
              </a:rPr>
              <a:t>Defensive</a:t>
            </a:r>
            <a:r>
              <a:rPr sz="2100" spc="-190" dirty="0">
                <a:solidFill>
                  <a:srgbClr val="FFFFFF"/>
                </a:solidFill>
                <a:latin typeface="Tahoma"/>
                <a:cs typeface="Tahoma"/>
              </a:rPr>
              <a:t> </a:t>
            </a:r>
            <a:r>
              <a:rPr sz="2100" spc="65" dirty="0">
                <a:solidFill>
                  <a:srgbClr val="FFFFFF"/>
                </a:solidFill>
                <a:latin typeface="Tahoma"/>
                <a:cs typeface="Tahoma"/>
              </a:rPr>
              <a:t>and</a:t>
            </a:r>
            <a:r>
              <a:rPr sz="2100" spc="-120" dirty="0">
                <a:solidFill>
                  <a:srgbClr val="FFFFFF"/>
                </a:solidFill>
                <a:latin typeface="Tahoma"/>
                <a:cs typeface="Tahoma"/>
              </a:rPr>
              <a:t> </a:t>
            </a:r>
            <a:r>
              <a:rPr sz="2100" spc="55" dirty="0">
                <a:solidFill>
                  <a:srgbClr val="FFFFFF"/>
                </a:solidFill>
                <a:latin typeface="Tahoma"/>
                <a:cs typeface="Tahoma"/>
              </a:rPr>
              <a:t>not</a:t>
            </a:r>
            <a:r>
              <a:rPr sz="2100" spc="-100" dirty="0">
                <a:solidFill>
                  <a:srgbClr val="FFFFFF"/>
                </a:solidFill>
                <a:latin typeface="Tahoma"/>
                <a:cs typeface="Tahoma"/>
              </a:rPr>
              <a:t> </a:t>
            </a:r>
            <a:r>
              <a:rPr sz="2100" spc="15" dirty="0">
                <a:solidFill>
                  <a:srgbClr val="FFFFFF"/>
                </a:solidFill>
                <a:latin typeface="Tahoma"/>
                <a:cs typeface="Tahoma"/>
              </a:rPr>
              <a:t>ready</a:t>
            </a:r>
            <a:r>
              <a:rPr sz="2100" spc="-20" dirty="0">
                <a:solidFill>
                  <a:srgbClr val="FFFFFF"/>
                </a:solidFill>
                <a:latin typeface="Tahoma"/>
                <a:cs typeface="Tahoma"/>
              </a:rPr>
              <a:t> </a:t>
            </a:r>
            <a:r>
              <a:rPr sz="2100" spc="40" dirty="0">
                <a:solidFill>
                  <a:srgbClr val="FFFFFF"/>
                </a:solidFill>
                <a:latin typeface="Tahoma"/>
                <a:cs typeface="Tahoma"/>
              </a:rPr>
              <a:t>to</a:t>
            </a:r>
            <a:r>
              <a:rPr sz="2100" spc="-130" dirty="0">
                <a:solidFill>
                  <a:srgbClr val="FFFFFF"/>
                </a:solidFill>
                <a:latin typeface="Tahoma"/>
                <a:cs typeface="Tahoma"/>
              </a:rPr>
              <a:t> </a:t>
            </a:r>
            <a:r>
              <a:rPr sz="2100" spc="5" dirty="0">
                <a:solidFill>
                  <a:srgbClr val="FFFFFF"/>
                </a:solidFill>
                <a:latin typeface="Tahoma"/>
                <a:cs typeface="Tahoma"/>
              </a:rPr>
              <a:t>listen.</a:t>
            </a:r>
            <a:endParaRPr sz="2100">
              <a:latin typeface="Tahoma"/>
              <a:cs typeface="Tahoma"/>
            </a:endParaRPr>
          </a:p>
          <a:p>
            <a:pPr marL="359410" indent="-347345">
              <a:lnSpc>
                <a:spcPct val="100000"/>
              </a:lnSpc>
              <a:spcBef>
                <a:spcPts val="1930"/>
              </a:spcBef>
              <a:buAutoNum type="romanLcParenR" startAt="5"/>
              <a:tabLst>
                <a:tab pos="360045" algn="l"/>
              </a:tabLst>
            </a:pPr>
            <a:r>
              <a:rPr sz="2100" spc="65" dirty="0">
                <a:solidFill>
                  <a:srgbClr val="FFFFFF"/>
                </a:solidFill>
                <a:latin typeface="Tahoma"/>
                <a:cs typeface="Tahoma"/>
              </a:rPr>
              <a:t>Uncrossed</a:t>
            </a:r>
            <a:r>
              <a:rPr sz="2100" spc="-190" dirty="0">
                <a:solidFill>
                  <a:srgbClr val="FFFFFF"/>
                </a:solidFill>
                <a:latin typeface="Tahoma"/>
                <a:cs typeface="Tahoma"/>
              </a:rPr>
              <a:t> </a:t>
            </a:r>
            <a:r>
              <a:rPr sz="2100" spc="5" dirty="0">
                <a:solidFill>
                  <a:srgbClr val="FFFFFF"/>
                </a:solidFill>
                <a:latin typeface="Tahoma"/>
                <a:cs typeface="Tahoma"/>
              </a:rPr>
              <a:t>arms</a:t>
            </a:r>
            <a:r>
              <a:rPr sz="2100" spc="-45" dirty="0">
                <a:solidFill>
                  <a:srgbClr val="FFFFFF"/>
                </a:solidFill>
                <a:latin typeface="Tahoma"/>
                <a:cs typeface="Tahoma"/>
              </a:rPr>
              <a:t> </a:t>
            </a:r>
            <a:r>
              <a:rPr sz="2100" spc="-315" dirty="0">
                <a:solidFill>
                  <a:srgbClr val="FFFFFF"/>
                </a:solidFill>
                <a:latin typeface="Tahoma"/>
                <a:cs typeface="Tahoma"/>
              </a:rPr>
              <a:t>–</a:t>
            </a:r>
            <a:r>
              <a:rPr sz="2100" spc="-120" dirty="0">
                <a:solidFill>
                  <a:srgbClr val="FFFFFF"/>
                </a:solidFill>
                <a:latin typeface="Tahoma"/>
                <a:cs typeface="Tahoma"/>
              </a:rPr>
              <a:t> </a:t>
            </a:r>
            <a:r>
              <a:rPr sz="2100" spc="45" dirty="0">
                <a:solidFill>
                  <a:srgbClr val="FFFFFF"/>
                </a:solidFill>
                <a:latin typeface="Tahoma"/>
                <a:cs typeface="Tahoma"/>
              </a:rPr>
              <a:t>Willingness</a:t>
            </a:r>
            <a:r>
              <a:rPr sz="2100" spc="-75" dirty="0">
                <a:solidFill>
                  <a:srgbClr val="FFFFFF"/>
                </a:solidFill>
                <a:latin typeface="Tahoma"/>
                <a:cs typeface="Tahoma"/>
              </a:rPr>
              <a:t> </a:t>
            </a:r>
            <a:r>
              <a:rPr sz="2100" spc="40" dirty="0">
                <a:solidFill>
                  <a:srgbClr val="FFFFFF"/>
                </a:solidFill>
                <a:latin typeface="Tahoma"/>
                <a:cs typeface="Tahoma"/>
              </a:rPr>
              <a:t>to</a:t>
            </a:r>
            <a:r>
              <a:rPr sz="2100" spc="-60" dirty="0">
                <a:solidFill>
                  <a:srgbClr val="FFFFFF"/>
                </a:solidFill>
                <a:latin typeface="Tahoma"/>
                <a:cs typeface="Tahoma"/>
              </a:rPr>
              <a:t> </a:t>
            </a:r>
            <a:r>
              <a:rPr sz="2100" spc="5" dirty="0">
                <a:solidFill>
                  <a:srgbClr val="FFFFFF"/>
                </a:solidFill>
                <a:latin typeface="Tahoma"/>
                <a:cs typeface="Tahoma"/>
              </a:rPr>
              <a:t>listen.</a:t>
            </a:r>
            <a:endParaRPr sz="2100">
              <a:latin typeface="Tahoma"/>
              <a:cs typeface="Tahoma"/>
            </a:endParaRPr>
          </a:p>
        </p:txBody>
      </p:sp>
      <p:pic>
        <p:nvPicPr>
          <p:cNvPr id="28" name="Picture 2" descr="ABESEC OLA">
            <a:extLst>
              <a:ext uri="{FF2B5EF4-FFF2-40B4-BE49-F238E27FC236}">
                <a16:creationId xmlns:a16="http://schemas.microsoft.com/office/drawing/2014/main" id="{D4705BEB-FDF6-4BF6-3C73-DCE4992A7D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 descr="ABESEC OLA">
            <a:extLst>
              <a:ext uri="{FF2B5EF4-FFF2-40B4-BE49-F238E27FC236}">
                <a16:creationId xmlns:a16="http://schemas.microsoft.com/office/drawing/2014/main" id="{CD97D53B-BEB4-29BD-C80F-0DA3198F18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957254"/>
            <a:ext cx="12189460" cy="1902460"/>
          </a:xfrm>
          <a:custGeom>
            <a:avLst/>
            <a:gdLst/>
            <a:ahLst/>
            <a:cxnLst/>
            <a:rect l="l" t="t" r="r" b="b"/>
            <a:pathLst>
              <a:path w="12189460" h="1902459">
                <a:moveTo>
                  <a:pt x="12188952" y="0"/>
                </a:moveTo>
                <a:lnTo>
                  <a:pt x="0" y="0"/>
                </a:lnTo>
                <a:lnTo>
                  <a:pt x="0" y="1902459"/>
                </a:lnTo>
                <a:lnTo>
                  <a:pt x="12188952" y="1902459"/>
                </a:lnTo>
                <a:lnTo>
                  <a:pt x="12188952" y="0"/>
                </a:lnTo>
                <a:close/>
              </a:path>
            </a:pathLst>
          </a:custGeom>
          <a:solidFill>
            <a:srgbClr val="252525"/>
          </a:solidFill>
        </p:spPr>
        <p:txBody>
          <a:bodyPr wrap="square" lIns="0" tIns="0" rIns="0" bIns="0" rtlCol="0"/>
          <a:lstStyle/>
          <a:p>
            <a:endParaRPr/>
          </a:p>
        </p:txBody>
      </p:sp>
      <p:sp>
        <p:nvSpPr>
          <p:cNvPr id="3" name="object 3"/>
          <p:cNvSpPr txBox="1"/>
          <p:nvPr/>
        </p:nvSpPr>
        <p:spPr>
          <a:xfrm>
            <a:off x="2162682" y="5486628"/>
            <a:ext cx="7870825" cy="739775"/>
          </a:xfrm>
          <a:prstGeom prst="rect">
            <a:avLst/>
          </a:prstGeom>
        </p:spPr>
        <p:txBody>
          <a:bodyPr vert="horz" wrap="square" lIns="0" tIns="17145" rIns="0" bIns="0" rtlCol="0">
            <a:spAutoFit/>
          </a:bodyPr>
          <a:lstStyle/>
          <a:p>
            <a:pPr marL="12700">
              <a:lnSpc>
                <a:spcPct val="100000"/>
              </a:lnSpc>
              <a:spcBef>
                <a:spcPts val="135"/>
              </a:spcBef>
            </a:pPr>
            <a:r>
              <a:rPr sz="4650" spc="-5" dirty="0">
                <a:solidFill>
                  <a:srgbClr val="FFFFFF"/>
                </a:solidFill>
                <a:latin typeface="Tahoma"/>
                <a:cs typeface="Tahoma"/>
              </a:rPr>
              <a:t>S</a:t>
            </a:r>
            <a:r>
              <a:rPr sz="4650" spc="665" dirty="0">
                <a:solidFill>
                  <a:srgbClr val="FFFFFF"/>
                </a:solidFill>
                <a:latin typeface="Tahoma"/>
                <a:cs typeface="Tahoma"/>
              </a:rPr>
              <a:t>O</a:t>
            </a:r>
            <a:r>
              <a:rPr sz="4650" spc="515" dirty="0">
                <a:solidFill>
                  <a:srgbClr val="FFFFFF"/>
                </a:solidFill>
                <a:latin typeface="Tahoma"/>
                <a:cs typeface="Tahoma"/>
              </a:rPr>
              <a:t>M</a:t>
            </a:r>
            <a:r>
              <a:rPr sz="4650" spc="160" dirty="0">
                <a:solidFill>
                  <a:srgbClr val="FFFFFF"/>
                </a:solidFill>
                <a:latin typeface="Tahoma"/>
                <a:cs typeface="Tahoma"/>
              </a:rPr>
              <a:t>E</a:t>
            </a:r>
            <a:r>
              <a:rPr sz="4650" spc="-345" dirty="0">
                <a:solidFill>
                  <a:srgbClr val="FFFFFF"/>
                </a:solidFill>
                <a:latin typeface="Tahoma"/>
                <a:cs typeface="Tahoma"/>
              </a:rPr>
              <a:t> </a:t>
            </a:r>
            <a:r>
              <a:rPr sz="4650" spc="445" dirty="0">
                <a:solidFill>
                  <a:srgbClr val="FFFFFF"/>
                </a:solidFill>
                <a:latin typeface="Tahoma"/>
                <a:cs typeface="Tahoma"/>
              </a:rPr>
              <a:t>C</a:t>
            </a:r>
            <a:r>
              <a:rPr sz="4650" spc="665" dirty="0">
                <a:solidFill>
                  <a:srgbClr val="FFFFFF"/>
                </a:solidFill>
                <a:latin typeface="Tahoma"/>
                <a:cs typeface="Tahoma"/>
              </a:rPr>
              <a:t>O</a:t>
            </a:r>
            <a:r>
              <a:rPr sz="4650" spc="515" dirty="0">
                <a:solidFill>
                  <a:srgbClr val="FFFFFF"/>
                </a:solidFill>
                <a:latin typeface="Tahoma"/>
                <a:cs typeface="Tahoma"/>
              </a:rPr>
              <a:t>MM</a:t>
            </a:r>
            <a:r>
              <a:rPr sz="4650" spc="665" dirty="0">
                <a:solidFill>
                  <a:srgbClr val="FFFFFF"/>
                </a:solidFill>
                <a:latin typeface="Tahoma"/>
                <a:cs typeface="Tahoma"/>
              </a:rPr>
              <a:t>O</a:t>
            </a:r>
            <a:r>
              <a:rPr sz="4650" spc="495" dirty="0">
                <a:solidFill>
                  <a:srgbClr val="FFFFFF"/>
                </a:solidFill>
                <a:latin typeface="Tahoma"/>
                <a:cs typeface="Tahoma"/>
              </a:rPr>
              <a:t>N</a:t>
            </a:r>
            <a:r>
              <a:rPr sz="4650" spc="-235" dirty="0">
                <a:solidFill>
                  <a:srgbClr val="FFFFFF"/>
                </a:solidFill>
                <a:latin typeface="Tahoma"/>
                <a:cs typeface="Tahoma"/>
              </a:rPr>
              <a:t> </a:t>
            </a:r>
            <a:r>
              <a:rPr sz="4650" spc="95" dirty="0">
                <a:solidFill>
                  <a:srgbClr val="FFFFFF"/>
                </a:solidFill>
                <a:latin typeface="Tahoma"/>
                <a:cs typeface="Tahoma"/>
              </a:rPr>
              <a:t>P</a:t>
            </a:r>
            <a:r>
              <a:rPr sz="4650" spc="665" dirty="0">
                <a:solidFill>
                  <a:srgbClr val="FFFFFF"/>
                </a:solidFill>
                <a:latin typeface="Tahoma"/>
                <a:cs typeface="Tahoma"/>
              </a:rPr>
              <a:t>O</a:t>
            </a:r>
            <a:r>
              <a:rPr sz="4650" spc="-75" dirty="0">
                <a:solidFill>
                  <a:srgbClr val="FFFFFF"/>
                </a:solidFill>
                <a:latin typeface="Tahoma"/>
                <a:cs typeface="Tahoma"/>
              </a:rPr>
              <a:t>S</a:t>
            </a:r>
            <a:r>
              <a:rPr sz="4650" spc="-200" dirty="0">
                <a:solidFill>
                  <a:srgbClr val="FFFFFF"/>
                </a:solidFill>
                <a:latin typeface="Tahoma"/>
                <a:cs typeface="Tahoma"/>
              </a:rPr>
              <a:t>T</a:t>
            </a:r>
            <a:r>
              <a:rPr sz="4650" spc="260" dirty="0">
                <a:solidFill>
                  <a:srgbClr val="FFFFFF"/>
                </a:solidFill>
                <a:latin typeface="Tahoma"/>
                <a:cs typeface="Tahoma"/>
              </a:rPr>
              <a:t>U</a:t>
            </a:r>
            <a:r>
              <a:rPr sz="4650" spc="-155" dirty="0">
                <a:solidFill>
                  <a:srgbClr val="FFFFFF"/>
                </a:solidFill>
                <a:latin typeface="Tahoma"/>
                <a:cs typeface="Tahoma"/>
              </a:rPr>
              <a:t>R</a:t>
            </a:r>
            <a:r>
              <a:rPr sz="4650" spc="50" dirty="0">
                <a:solidFill>
                  <a:srgbClr val="FFFFFF"/>
                </a:solidFill>
                <a:latin typeface="Tahoma"/>
                <a:cs typeface="Tahoma"/>
              </a:rPr>
              <a:t>E</a:t>
            </a:r>
            <a:r>
              <a:rPr sz="4650" spc="60" dirty="0">
                <a:solidFill>
                  <a:srgbClr val="FFFFFF"/>
                </a:solidFill>
                <a:latin typeface="Tahoma"/>
                <a:cs typeface="Tahoma"/>
              </a:rPr>
              <a:t>S</a:t>
            </a:r>
            <a:endParaRPr sz="4650">
              <a:latin typeface="Tahoma"/>
              <a:cs typeface="Tahoma"/>
            </a:endParaRPr>
          </a:p>
        </p:txBody>
      </p:sp>
      <p:sp>
        <p:nvSpPr>
          <p:cNvPr id="4" name="object 4"/>
          <p:cNvSpPr txBox="1"/>
          <p:nvPr/>
        </p:nvSpPr>
        <p:spPr>
          <a:xfrm>
            <a:off x="1216152" y="649338"/>
            <a:ext cx="1801495" cy="1079500"/>
          </a:xfrm>
          <a:prstGeom prst="rect">
            <a:avLst/>
          </a:prstGeom>
          <a:solidFill>
            <a:srgbClr val="77AD92"/>
          </a:solidFill>
        </p:spPr>
        <p:txBody>
          <a:bodyPr vert="horz" wrap="square" lIns="0" tIns="0" rIns="0" bIns="0" rtlCol="0">
            <a:spAutoFit/>
          </a:bodyPr>
          <a:lstStyle/>
          <a:p>
            <a:pPr>
              <a:lnSpc>
                <a:spcPct val="100000"/>
              </a:lnSpc>
            </a:pPr>
            <a:endParaRPr sz="2300">
              <a:latin typeface="Times New Roman"/>
              <a:cs typeface="Times New Roman"/>
            </a:endParaRPr>
          </a:p>
          <a:p>
            <a:pPr marL="285115" marR="278765" indent="109220">
              <a:lnSpc>
                <a:spcPts val="1590"/>
              </a:lnSpc>
            </a:pPr>
            <a:r>
              <a:rPr sz="1500" b="1" spc="-90" dirty="0">
                <a:solidFill>
                  <a:srgbClr val="FFFFFF"/>
                </a:solidFill>
                <a:latin typeface="Tahoma"/>
                <a:cs typeface="Tahoma"/>
              </a:rPr>
              <a:t>S</a:t>
            </a:r>
            <a:r>
              <a:rPr sz="1500" b="1" spc="50" dirty="0">
                <a:solidFill>
                  <a:srgbClr val="FFFFFF"/>
                </a:solidFill>
                <a:latin typeface="Tahoma"/>
                <a:cs typeface="Tahoma"/>
              </a:rPr>
              <a:t>A</a:t>
            </a:r>
            <a:r>
              <a:rPr sz="1500" b="1" spc="30" dirty="0">
                <a:solidFill>
                  <a:srgbClr val="FFFFFF"/>
                </a:solidFill>
                <a:latin typeface="Tahoma"/>
                <a:cs typeface="Tahoma"/>
              </a:rPr>
              <a:t>GG</a:t>
            </a:r>
            <a:r>
              <a:rPr sz="1500" b="1" spc="-225" dirty="0">
                <a:solidFill>
                  <a:srgbClr val="FFFFFF"/>
                </a:solidFill>
                <a:latin typeface="Tahoma"/>
                <a:cs typeface="Tahoma"/>
              </a:rPr>
              <a:t>I</a:t>
            </a:r>
            <a:r>
              <a:rPr sz="1500" b="1" spc="60" dirty="0">
                <a:solidFill>
                  <a:srgbClr val="FFFFFF"/>
                </a:solidFill>
                <a:latin typeface="Tahoma"/>
                <a:cs typeface="Tahoma"/>
              </a:rPr>
              <a:t>N</a:t>
            </a:r>
            <a:r>
              <a:rPr sz="1500" b="1" spc="45" dirty="0">
                <a:solidFill>
                  <a:srgbClr val="FFFFFF"/>
                </a:solidFill>
                <a:latin typeface="Tahoma"/>
                <a:cs typeface="Tahoma"/>
              </a:rPr>
              <a:t>G</a:t>
            </a:r>
            <a:r>
              <a:rPr sz="1500" b="1" spc="-165" dirty="0">
                <a:solidFill>
                  <a:srgbClr val="FFFFFF"/>
                </a:solidFill>
                <a:latin typeface="Tahoma"/>
                <a:cs typeface="Tahoma"/>
              </a:rPr>
              <a:t> </a:t>
            </a:r>
            <a:r>
              <a:rPr sz="1500" b="1" spc="-40" dirty="0">
                <a:solidFill>
                  <a:srgbClr val="FFFFFF"/>
                </a:solidFill>
                <a:latin typeface="Tahoma"/>
                <a:cs typeface="Tahoma"/>
              </a:rPr>
              <a:t>:  </a:t>
            </a:r>
            <a:r>
              <a:rPr sz="1500" b="1" spc="10" dirty="0">
                <a:solidFill>
                  <a:srgbClr val="FFFFFF"/>
                </a:solidFill>
                <a:latin typeface="Tahoma"/>
                <a:cs typeface="Tahoma"/>
              </a:rPr>
              <a:t>D</a:t>
            </a:r>
            <a:r>
              <a:rPr sz="1500" b="1" spc="5" dirty="0">
                <a:solidFill>
                  <a:srgbClr val="FFFFFF"/>
                </a:solidFill>
                <a:latin typeface="Tahoma"/>
                <a:cs typeface="Tahoma"/>
              </a:rPr>
              <a:t>E</a:t>
            </a:r>
            <a:r>
              <a:rPr sz="1500" b="1" spc="-55" dirty="0">
                <a:solidFill>
                  <a:srgbClr val="FFFFFF"/>
                </a:solidFill>
                <a:latin typeface="Tahoma"/>
                <a:cs typeface="Tahoma"/>
              </a:rPr>
              <a:t>P</a:t>
            </a:r>
            <a:r>
              <a:rPr sz="1500" b="1" spc="-90" dirty="0">
                <a:solidFill>
                  <a:srgbClr val="FFFFFF"/>
                </a:solidFill>
                <a:latin typeface="Tahoma"/>
                <a:cs typeface="Tahoma"/>
              </a:rPr>
              <a:t>R</a:t>
            </a:r>
            <a:r>
              <a:rPr sz="1500" b="1" spc="5" dirty="0">
                <a:solidFill>
                  <a:srgbClr val="FFFFFF"/>
                </a:solidFill>
                <a:latin typeface="Tahoma"/>
                <a:cs typeface="Tahoma"/>
              </a:rPr>
              <a:t>E</a:t>
            </a:r>
            <a:r>
              <a:rPr sz="1500" b="1" spc="-90" dirty="0">
                <a:solidFill>
                  <a:srgbClr val="FFFFFF"/>
                </a:solidFill>
                <a:latin typeface="Tahoma"/>
                <a:cs typeface="Tahoma"/>
              </a:rPr>
              <a:t>SS</a:t>
            </a:r>
            <a:r>
              <a:rPr sz="1500" b="1" spc="-225" dirty="0">
                <a:solidFill>
                  <a:srgbClr val="FFFFFF"/>
                </a:solidFill>
                <a:latin typeface="Tahoma"/>
                <a:cs typeface="Tahoma"/>
              </a:rPr>
              <a:t>I</a:t>
            </a:r>
            <a:r>
              <a:rPr sz="1500" b="1" spc="135" dirty="0">
                <a:solidFill>
                  <a:srgbClr val="FFFFFF"/>
                </a:solidFill>
                <a:latin typeface="Tahoma"/>
                <a:cs typeface="Tahoma"/>
              </a:rPr>
              <a:t>O</a:t>
            </a:r>
            <a:r>
              <a:rPr sz="1500" b="1" spc="35" dirty="0">
                <a:solidFill>
                  <a:srgbClr val="FFFFFF"/>
                </a:solidFill>
                <a:latin typeface="Tahoma"/>
                <a:cs typeface="Tahoma"/>
              </a:rPr>
              <a:t>N</a:t>
            </a:r>
            <a:endParaRPr sz="1500">
              <a:latin typeface="Tahoma"/>
              <a:cs typeface="Tahoma"/>
            </a:endParaRPr>
          </a:p>
        </p:txBody>
      </p:sp>
      <p:sp>
        <p:nvSpPr>
          <p:cNvPr id="5" name="object 5"/>
          <p:cNvSpPr txBox="1"/>
          <p:nvPr/>
        </p:nvSpPr>
        <p:spPr>
          <a:xfrm>
            <a:off x="3200400" y="649338"/>
            <a:ext cx="1811020" cy="1079500"/>
          </a:xfrm>
          <a:prstGeom prst="rect">
            <a:avLst/>
          </a:prstGeom>
          <a:solidFill>
            <a:srgbClr val="77AD92"/>
          </a:solidFill>
        </p:spPr>
        <p:txBody>
          <a:bodyPr vert="horz" wrap="square" lIns="0" tIns="5715" rIns="0" bIns="0" rtlCol="0">
            <a:spAutoFit/>
          </a:bodyPr>
          <a:lstStyle/>
          <a:p>
            <a:pPr>
              <a:lnSpc>
                <a:spcPct val="100000"/>
              </a:lnSpc>
              <a:spcBef>
                <a:spcPts val="45"/>
              </a:spcBef>
            </a:pPr>
            <a:endParaRPr sz="1500">
              <a:latin typeface="Times New Roman"/>
              <a:cs typeface="Times New Roman"/>
            </a:endParaRPr>
          </a:p>
          <a:p>
            <a:pPr marL="69850" marR="66675" algn="ctr">
              <a:lnSpc>
                <a:spcPct val="90100"/>
              </a:lnSpc>
            </a:pPr>
            <a:r>
              <a:rPr sz="1500" b="1" spc="-10" dirty="0">
                <a:solidFill>
                  <a:srgbClr val="FFFFFF"/>
                </a:solidFill>
                <a:latin typeface="Tahoma"/>
                <a:cs typeface="Tahoma"/>
              </a:rPr>
              <a:t>F</a:t>
            </a:r>
            <a:r>
              <a:rPr sz="1500" b="1" spc="135" dirty="0">
                <a:solidFill>
                  <a:srgbClr val="FFFFFF"/>
                </a:solidFill>
                <a:latin typeface="Tahoma"/>
                <a:cs typeface="Tahoma"/>
              </a:rPr>
              <a:t>O</a:t>
            </a:r>
            <a:r>
              <a:rPr sz="1500" b="1" spc="-85" dirty="0">
                <a:solidFill>
                  <a:srgbClr val="FFFFFF"/>
                </a:solidFill>
                <a:latin typeface="Tahoma"/>
                <a:cs typeface="Tahoma"/>
              </a:rPr>
              <a:t>R</a:t>
            </a:r>
            <a:r>
              <a:rPr sz="1500" b="1" spc="40" dirty="0">
                <a:solidFill>
                  <a:srgbClr val="FFFFFF"/>
                </a:solidFill>
                <a:latin typeface="Tahoma"/>
                <a:cs typeface="Tahoma"/>
              </a:rPr>
              <a:t>W</a:t>
            </a:r>
            <a:r>
              <a:rPr sz="1500" b="1" spc="50" dirty="0">
                <a:solidFill>
                  <a:srgbClr val="FFFFFF"/>
                </a:solidFill>
                <a:latin typeface="Tahoma"/>
                <a:cs typeface="Tahoma"/>
              </a:rPr>
              <a:t>A</a:t>
            </a:r>
            <a:r>
              <a:rPr sz="1500" b="1" spc="-85" dirty="0">
                <a:solidFill>
                  <a:srgbClr val="FFFFFF"/>
                </a:solidFill>
                <a:latin typeface="Tahoma"/>
                <a:cs typeface="Tahoma"/>
              </a:rPr>
              <a:t>R</a:t>
            </a:r>
            <a:r>
              <a:rPr sz="1500" b="1" spc="35" dirty="0">
                <a:solidFill>
                  <a:srgbClr val="FFFFFF"/>
                </a:solidFill>
                <a:latin typeface="Tahoma"/>
                <a:cs typeface="Tahoma"/>
              </a:rPr>
              <a:t>D</a:t>
            </a:r>
            <a:r>
              <a:rPr sz="1500" b="1" spc="-170" dirty="0">
                <a:solidFill>
                  <a:srgbClr val="FFFFFF"/>
                </a:solidFill>
                <a:latin typeface="Tahoma"/>
                <a:cs typeface="Tahoma"/>
              </a:rPr>
              <a:t> </a:t>
            </a:r>
            <a:r>
              <a:rPr sz="1500" b="1" spc="-70" dirty="0">
                <a:solidFill>
                  <a:srgbClr val="FFFFFF"/>
                </a:solidFill>
                <a:latin typeface="Tahoma"/>
                <a:cs typeface="Tahoma"/>
              </a:rPr>
              <a:t>L</a:t>
            </a:r>
            <a:r>
              <a:rPr sz="1500" b="1" spc="10" dirty="0">
                <a:solidFill>
                  <a:srgbClr val="FFFFFF"/>
                </a:solidFill>
                <a:latin typeface="Tahoma"/>
                <a:cs typeface="Tahoma"/>
              </a:rPr>
              <a:t>E</a:t>
            </a:r>
            <a:r>
              <a:rPr sz="1500" b="1" spc="50" dirty="0">
                <a:solidFill>
                  <a:srgbClr val="FFFFFF"/>
                </a:solidFill>
                <a:latin typeface="Tahoma"/>
                <a:cs typeface="Tahoma"/>
              </a:rPr>
              <a:t>A</a:t>
            </a:r>
            <a:r>
              <a:rPr sz="1500" b="1" spc="40" dirty="0">
                <a:solidFill>
                  <a:srgbClr val="FFFFFF"/>
                </a:solidFill>
                <a:latin typeface="Tahoma"/>
                <a:cs typeface="Tahoma"/>
              </a:rPr>
              <a:t>N</a:t>
            </a:r>
            <a:r>
              <a:rPr sz="1500" b="1" spc="-125" dirty="0">
                <a:solidFill>
                  <a:srgbClr val="FFFFFF"/>
                </a:solidFill>
                <a:latin typeface="Tahoma"/>
                <a:cs typeface="Tahoma"/>
              </a:rPr>
              <a:t> </a:t>
            </a:r>
            <a:r>
              <a:rPr sz="1500" b="1" spc="-40" dirty="0">
                <a:solidFill>
                  <a:srgbClr val="FFFFFF"/>
                </a:solidFill>
                <a:latin typeface="Tahoma"/>
                <a:cs typeface="Tahoma"/>
              </a:rPr>
              <a:t>:  </a:t>
            </a:r>
            <a:r>
              <a:rPr sz="1500" b="1" spc="-65" dirty="0">
                <a:solidFill>
                  <a:srgbClr val="FFFFFF"/>
                </a:solidFill>
                <a:latin typeface="Tahoma"/>
                <a:cs typeface="Tahoma"/>
              </a:rPr>
              <a:t>POSITIVE </a:t>
            </a:r>
            <a:r>
              <a:rPr sz="1500" b="1" spc="-60" dirty="0">
                <a:solidFill>
                  <a:srgbClr val="FFFFFF"/>
                </a:solidFill>
                <a:latin typeface="Tahoma"/>
                <a:cs typeface="Tahoma"/>
              </a:rPr>
              <a:t> </a:t>
            </a:r>
            <a:r>
              <a:rPr sz="1500" b="1" spc="-55" dirty="0">
                <a:solidFill>
                  <a:srgbClr val="FFFFFF"/>
                </a:solidFill>
                <a:latin typeface="Tahoma"/>
                <a:cs typeface="Tahoma"/>
              </a:rPr>
              <a:t>ATTITUDE</a:t>
            </a:r>
            <a:endParaRPr sz="1500">
              <a:latin typeface="Tahoma"/>
              <a:cs typeface="Tahoma"/>
            </a:endParaRPr>
          </a:p>
        </p:txBody>
      </p:sp>
      <p:sp>
        <p:nvSpPr>
          <p:cNvPr id="6" name="object 6"/>
          <p:cNvSpPr txBox="1"/>
          <p:nvPr/>
        </p:nvSpPr>
        <p:spPr>
          <a:xfrm>
            <a:off x="5184647" y="649338"/>
            <a:ext cx="1811020" cy="1079500"/>
          </a:xfrm>
          <a:prstGeom prst="rect">
            <a:avLst/>
          </a:prstGeom>
          <a:solidFill>
            <a:srgbClr val="77AD92"/>
          </a:solidFill>
        </p:spPr>
        <p:txBody>
          <a:bodyPr vert="horz" wrap="square" lIns="0" tIns="202565" rIns="0" bIns="0" rtlCol="0">
            <a:spAutoFit/>
          </a:bodyPr>
          <a:lstStyle/>
          <a:p>
            <a:pPr marL="10795" algn="ctr">
              <a:lnSpc>
                <a:spcPts val="1695"/>
              </a:lnSpc>
              <a:spcBef>
                <a:spcPts val="1595"/>
              </a:spcBef>
            </a:pPr>
            <a:r>
              <a:rPr sz="1500" b="1" spc="20" dirty="0">
                <a:solidFill>
                  <a:srgbClr val="FFFFFF"/>
                </a:solidFill>
                <a:latin typeface="Tahoma"/>
                <a:cs typeface="Tahoma"/>
              </a:rPr>
              <a:t>B</a:t>
            </a:r>
            <a:r>
              <a:rPr sz="1500" b="1" spc="5" dirty="0">
                <a:solidFill>
                  <a:srgbClr val="FFFFFF"/>
                </a:solidFill>
                <a:latin typeface="Tahoma"/>
                <a:cs typeface="Tahoma"/>
              </a:rPr>
              <a:t>A</a:t>
            </a:r>
            <a:r>
              <a:rPr sz="1500" b="1" spc="75" dirty="0">
                <a:solidFill>
                  <a:srgbClr val="FFFFFF"/>
                </a:solidFill>
                <a:latin typeface="Tahoma"/>
                <a:cs typeface="Tahoma"/>
              </a:rPr>
              <a:t>C</a:t>
            </a:r>
            <a:r>
              <a:rPr sz="1500" b="1" spc="30" dirty="0">
                <a:solidFill>
                  <a:srgbClr val="FFFFFF"/>
                </a:solidFill>
                <a:latin typeface="Tahoma"/>
                <a:cs typeface="Tahoma"/>
              </a:rPr>
              <a:t>K</a:t>
            </a:r>
            <a:r>
              <a:rPr sz="1500" b="1" spc="40" dirty="0">
                <a:solidFill>
                  <a:srgbClr val="FFFFFF"/>
                </a:solidFill>
                <a:latin typeface="Tahoma"/>
                <a:cs typeface="Tahoma"/>
              </a:rPr>
              <a:t>W</a:t>
            </a:r>
            <a:r>
              <a:rPr sz="1500" b="1" spc="50" dirty="0">
                <a:solidFill>
                  <a:srgbClr val="FFFFFF"/>
                </a:solidFill>
                <a:latin typeface="Tahoma"/>
                <a:cs typeface="Tahoma"/>
              </a:rPr>
              <a:t>A</a:t>
            </a:r>
            <a:r>
              <a:rPr sz="1500" b="1" spc="-85" dirty="0">
                <a:solidFill>
                  <a:srgbClr val="FFFFFF"/>
                </a:solidFill>
                <a:latin typeface="Tahoma"/>
                <a:cs typeface="Tahoma"/>
              </a:rPr>
              <a:t>R</a:t>
            </a:r>
            <a:r>
              <a:rPr sz="1500" b="1" spc="35" dirty="0">
                <a:solidFill>
                  <a:srgbClr val="FFFFFF"/>
                </a:solidFill>
                <a:latin typeface="Tahoma"/>
                <a:cs typeface="Tahoma"/>
              </a:rPr>
              <a:t>D</a:t>
            </a:r>
            <a:r>
              <a:rPr sz="1500" b="1" spc="-245" dirty="0">
                <a:solidFill>
                  <a:srgbClr val="FFFFFF"/>
                </a:solidFill>
                <a:latin typeface="Tahoma"/>
                <a:cs typeface="Tahoma"/>
              </a:rPr>
              <a:t> </a:t>
            </a:r>
            <a:r>
              <a:rPr sz="1500" b="1" spc="-35" dirty="0">
                <a:solidFill>
                  <a:srgbClr val="FFFFFF"/>
                </a:solidFill>
                <a:latin typeface="Tahoma"/>
                <a:cs typeface="Tahoma"/>
              </a:rPr>
              <a:t>L</a:t>
            </a:r>
            <a:r>
              <a:rPr sz="1500" b="1" spc="-20" dirty="0">
                <a:solidFill>
                  <a:srgbClr val="FFFFFF"/>
                </a:solidFill>
                <a:latin typeface="Tahoma"/>
                <a:cs typeface="Tahoma"/>
              </a:rPr>
              <a:t>E</a:t>
            </a:r>
            <a:r>
              <a:rPr sz="1500" b="1" spc="50" dirty="0">
                <a:solidFill>
                  <a:srgbClr val="FFFFFF"/>
                </a:solidFill>
                <a:latin typeface="Tahoma"/>
                <a:cs typeface="Tahoma"/>
              </a:rPr>
              <a:t>A</a:t>
            </a:r>
            <a:r>
              <a:rPr sz="1500" b="1" spc="40" dirty="0">
                <a:solidFill>
                  <a:srgbClr val="FFFFFF"/>
                </a:solidFill>
                <a:latin typeface="Tahoma"/>
                <a:cs typeface="Tahoma"/>
              </a:rPr>
              <a:t>N</a:t>
            </a:r>
            <a:endParaRPr sz="1500">
              <a:latin typeface="Tahoma"/>
              <a:cs typeface="Tahoma"/>
            </a:endParaRPr>
          </a:p>
          <a:p>
            <a:pPr marL="367030" marR="358775" algn="ctr">
              <a:lnSpc>
                <a:spcPts val="1660"/>
              </a:lnSpc>
              <a:spcBef>
                <a:spcPts val="65"/>
              </a:spcBef>
            </a:pPr>
            <a:r>
              <a:rPr sz="1500" b="1" spc="-45" dirty="0">
                <a:solidFill>
                  <a:srgbClr val="FFFFFF"/>
                </a:solidFill>
                <a:latin typeface="Tahoma"/>
                <a:cs typeface="Tahoma"/>
              </a:rPr>
              <a:t>:</a:t>
            </a:r>
            <a:r>
              <a:rPr sz="1500" b="1" spc="-80" dirty="0">
                <a:solidFill>
                  <a:srgbClr val="FFFFFF"/>
                </a:solidFill>
                <a:latin typeface="Tahoma"/>
                <a:cs typeface="Tahoma"/>
              </a:rPr>
              <a:t> </a:t>
            </a:r>
            <a:r>
              <a:rPr sz="1500" b="1" spc="65" dirty="0">
                <a:solidFill>
                  <a:srgbClr val="FFFFFF"/>
                </a:solidFill>
                <a:latin typeface="Tahoma"/>
                <a:cs typeface="Tahoma"/>
              </a:rPr>
              <a:t>N</a:t>
            </a:r>
            <a:r>
              <a:rPr sz="1500" b="1" spc="10" dirty="0">
                <a:solidFill>
                  <a:srgbClr val="FFFFFF"/>
                </a:solidFill>
                <a:latin typeface="Tahoma"/>
                <a:cs typeface="Tahoma"/>
              </a:rPr>
              <a:t>E</a:t>
            </a:r>
            <a:r>
              <a:rPr sz="1500" b="1" spc="30" dirty="0">
                <a:solidFill>
                  <a:srgbClr val="FFFFFF"/>
                </a:solidFill>
                <a:latin typeface="Tahoma"/>
                <a:cs typeface="Tahoma"/>
              </a:rPr>
              <a:t>G</a:t>
            </a:r>
            <a:r>
              <a:rPr sz="1500" b="1" spc="-25" dirty="0">
                <a:solidFill>
                  <a:srgbClr val="FFFFFF"/>
                </a:solidFill>
                <a:latin typeface="Tahoma"/>
                <a:cs typeface="Tahoma"/>
              </a:rPr>
              <a:t>A</a:t>
            </a:r>
            <a:r>
              <a:rPr sz="1500" b="1" spc="-60" dirty="0">
                <a:solidFill>
                  <a:srgbClr val="FFFFFF"/>
                </a:solidFill>
                <a:latin typeface="Tahoma"/>
                <a:cs typeface="Tahoma"/>
              </a:rPr>
              <a:t>T</a:t>
            </a:r>
            <a:r>
              <a:rPr sz="1500" b="1" spc="-225" dirty="0">
                <a:solidFill>
                  <a:srgbClr val="FFFFFF"/>
                </a:solidFill>
                <a:latin typeface="Tahoma"/>
                <a:cs typeface="Tahoma"/>
              </a:rPr>
              <a:t>I</a:t>
            </a:r>
            <a:r>
              <a:rPr sz="1500" b="1" spc="-5" dirty="0">
                <a:solidFill>
                  <a:srgbClr val="FFFFFF"/>
                </a:solidFill>
                <a:latin typeface="Tahoma"/>
                <a:cs typeface="Tahoma"/>
              </a:rPr>
              <a:t>VE  </a:t>
            </a:r>
            <a:r>
              <a:rPr sz="1500" b="1" spc="-55" dirty="0">
                <a:solidFill>
                  <a:srgbClr val="FFFFFF"/>
                </a:solidFill>
                <a:latin typeface="Tahoma"/>
                <a:cs typeface="Tahoma"/>
              </a:rPr>
              <a:t>ATTITUDE</a:t>
            </a:r>
            <a:endParaRPr sz="1500">
              <a:latin typeface="Tahoma"/>
              <a:cs typeface="Tahoma"/>
            </a:endParaRPr>
          </a:p>
        </p:txBody>
      </p:sp>
      <p:sp>
        <p:nvSpPr>
          <p:cNvPr id="7" name="object 7"/>
          <p:cNvSpPr txBox="1">
            <a:spLocks noGrp="1"/>
          </p:cNvSpPr>
          <p:nvPr>
            <p:ph type="title"/>
          </p:nvPr>
        </p:nvSpPr>
        <p:spPr>
          <a:xfrm>
            <a:off x="7178040" y="649338"/>
            <a:ext cx="1801495" cy="1079500"/>
          </a:xfrm>
          <a:prstGeom prst="rect">
            <a:avLst/>
          </a:prstGeom>
          <a:solidFill>
            <a:srgbClr val="77AD92"/>
          </a:solidFill>
        </p:spPr>
        <p:txBody>
          <a:bodyPr vert="horz" wrap="square" lIns="0" tIns="119380" rIns="0" bIns="0" rtlCol="0">
            <a:spAutoFit/>
          </a:bodyPr>
          <a:lstStyle/>
          <a:p>
            <a:pPr marL="87630" marR="68580" indent="-6350" algn="ctr">
              <a:lnSpc>
                <a:spcPct val="90800"/>
              </a:lnSpc>
              <a:spcBef>
                <a:spcPts val="940"/>
              </a:spcBef>
            </a:pPr>
            <a:r>
              <a:rPr sz="1500" b="1" spc="50" dirty="0">
                <a:solidFill>
                  <a:srgbClr val="FFFFFF"/>
                </a:solidFill>
                <a:latin typeface="Tahoma"/>
                <a:cs typeface="Tahoma"/>
              </a:rPr>
              <a:t>A</a:t>
            </a:r>
            <a:r>
              <a:rPr sz="1500" b="1" spc="-20" dirty="0">
                <a:solidFill>
                  <a:srgbClr val="FFFFFF"/>
                </a:solidFill>
                <a:latin typeface="Tahoma"/>
                <a:cs typeface="Tahoma"/>
              </a:rPr>
              <a:t>RM</a:t>
            </a:r>
            <a:r>
              <a:rPr sz="1500" b="1" spc="-10" dirty="0">
                <a:solidFill>
                  <a:srgbClr val="FFFFFF"/>
                </a:solidFill>
                <a:latin typeface="Tahoma"/>
                <a:cs typeface="Tahoma"/>
              </a:rPr>
              <a:t>S</a:t>
            </a:r>
            <a:r>
              <a:rPr sz="1500" b="1" spc="-114" dirty="0">
                <a:solidFill>
                  <a:srgbClr val="FFFFFF"/>
                </a:solidFill>
                <a:latin typeface="Tahoma"/>
                <a:cs typeface="Tahoma"/>
              </a:rPr>
              <a:t> </a:t>
            </a:r>
            <a:r>
              <a:rPr sz="1500" b="1" spc="-10" dirty="0">
                <a:solidFill>
                  <a:srgbClr val="FFFFFF"/>
                </a:solidFill>
                <a:latin typeface="Tahoma"/>
                <a:cs typeface="Tahoma"/>
              </a:rPr>
              <a:t>F</a:t>
            </a:r>
            <a:r>
              <a:rPr sz="1500" b="1" spc="135" dirty="0">
                <a:solidFill>
                  <a:srgbClr val="FFFFFF"/>
                </a:solidFill>
                <a:latin typeface="Tahoma"/>
                <a:cs typeface="Tahoma"/>
              </a:rPr>
              <a:t>O</a:t>
            </a:r>
            <a:r>
              <a:rPr sz="1500" b="1" spc="-70" dirty="0">
                <a:solidFill>
                  <a:srgbClr val="FFFFFF"/>
                </a:solidFill>
                <a:latin typeface="Tahoma"/>
                <a:cs typeface="Tahoma"/>
              </a:rPr>
              <a:t>L</a:t>
            </a:r>
            <a:r>
              <a:rPr sz="1500" b="1" spc="15" dirty="0">
                <a:solidFill>
                  <a:srgbClr val="FFFFFF"/>
                </a:solidFill>
                <a:latin typeface="Tahoma"/>
                <a:cs typeface="Tahoma"/>
              </a:rPr>
              <a:t>D</a:t>
            </a:r>
            <a:r>
              <a:rPr sz="1500" b="1" spc="10" dirty="0">
                <a:solidFill>
                  <a:srgbClr val="FFFFFF"/>
                </a:solidFill>
                <a:latin typeface="Tahoma"/>
                <a:cs typeface="Tahoma"/>
              </a:rPr>
              <a:t>E</a:t>
            </a:r>
            <a:r>
              <a:rPr sz="1500" b="1" spc="20" dirty="0">
                <a:solidFill>
                  <a:srgbClr val="FFFFFF"/>
                </a:solidFill>
                <a:latin typeface="Tahoma"/>
                <a:cs typeface="Tahoma"/>
              </a:rPr>
              <a:t>D  </a:t>
            </a:r>
            <a:r>
              <a:rPr sz="1500" b="1" spc="50" dirty="0">
                <a:solidFill>
                  <a:srgbClr val="FFFFFF"/>
                </a:solidFill>
                <a:latin typeface="Tahoma"/>
                <a:cs typeface="Tahoma"/>
              </a:rPr>
              <a:t>A</a:t>
            </a:r>
            <a:r>
              <a:rPr sz="1500" b="1" spc="70" dirty="0">
                <a:solidFill>
                  <a:srgbClr val="FFFFFF"/>
                </a:solidFill>
                <a:latin typeface="Tahoma"/>
                <a:cs typeface="Tahoma"/>
              </a:rPr>
              <a:t>C</a:t>
            </a:r>
            <a:r>
              <a:rPr sz="1500" b="1" spc="15" dirty="0">
                <a:solidFill>
                  <a:srgbClr val="FFFFFF"/>
                </a:solidFill>
                <a:latin typeface="Tahoma"/>
                <a:cs typeface="Tahoma"/>
              </a:rPr>
              <a:t>R</a:t>
            </a:r>
            <a:r>
              <a:rPr sz="1500" b="1" spc="30" dirty="0">
                <a:solidFill>
                  <a:srgbClr val="FFFFFF"/>
                </a:solidFill>
                <a:latin typeface="Tahoma"/>
                <a:cs typeface="Tahoma"/>
              </a:rPr>
              <a:t>O</a:t>
            </a:r>
            <a:r>
              <a:rPr sz="1500" b="1" spc="-95" dirty="0">
                <a:solidFill>
                  <a:srgbClr val="FFFFFF"/>
                </a:solidFill>
                <a:latin typeface="Tahoma"/>
                <a:cs typeface="Tahoma"/>
              </a:rPr>
              <a:t>S</a:t>
            </a:r>
            <a:r>
              <a:rPr sz="1500" b="1" spc="-60" dirty="0">
                <a:solidFill>
                  <a:srgbClr val="FFFFFF"/>
                </a:solidFill>
                <a:latin typeface="Tahoma"/>
                <a:cs typeface="Tahoma"/>
              </a:rPr>
              <a:t>S</a:t>
            </a:r>
            <a:r>
              <a:rPr sz="1500" b="1" spc="-185" dirty="0">
                <a:solidFill>
                  <a:srgbClr val="FFFFFF"/>
                </a:solidFill>
                <a:latin typeface="Tahoma"/>
                <a:cs typeface="Tahoma"/>
              </a:rPr>
              <a:t> </a:t>
            </a:r>
            <a:r>
              <a:rPr sz="1500" b="1" spc="-60" dirty="0">
                <a:solidFill>
                  <a:srgbClr val="FFFFFF"/>
                </a:solidFill>
                <a:latin typeface="Tahoma"/>
                <a:cs typeface="Tahoma"/>
              </a:rPr>
              <a:t>T</a:t>
            </a:r>
            <a:r>
              <a:rPr sz="1500" b="1" spc="5" dirty="0">
                <a:solidFill>
                  <a:srgbClr val="FFFFFF"/>
                </a:solidFill>
                <a:latin typeface="Tahoma"/>
                <a:cs typeface="Tahoma"/>
              </a:rPr>
              <a:t>H</a:t>
            </a:r>
            <a:r>
              <a:rPr sz="1500" b="1" spc="-5" dirty="0">
                <a:solidFill>
                  <a:srgbClr val="FFFFFF"/>
                </a:solidFill>
                <a:latin typeface="Tahoma"/>
                <a:cs typeface="Tahoma"/>
              </a:rPr>
              <a:t>E  </a:t>
            </a:r>
            <a:r>
              <a:rPr sz="1500" b="1" spc="70" dirty="0">
                <a:solidFill>
                  <a:srgbClr val="FFFFFF"/>
                </a:solidFill>
                <a:latin typeface="Tahoma"/>
                <a:cs typeface="Tahoma"/>
              </a:rPr>
              <a:t>C</a:t>
            </a:r>
            <a:r>
              <a:rPr sz="1500" b="1" spc="5" dirty="0">
                <a:solidFill>
                  <a:srgbClr val="FFFFFF"/>
                </a:solidFill>
                <a:latin typeface="Tahoma"/>
                <a:cs typeface="Tahoma"/>
              </a:rPr>
              <a:t>H</a:t>
            </a:r>
            <a:r>
              <a:rPr sz="1500" b="1" spc="10" dirty="0">
                <a:solidFill>
                  <a:srgbClr val="FFFFFF"/>
                </a:solidFill>
                <a:latin typeface="Tahoma"/>
                <a:cs typeface="Tahoma"/>
              </a:rPr>
              <a:t>E</a:t>
            </a:r>
            <a:r>
              <a:rPr sz="1500" b="1" spc="-95" dirty="0">
                <a:solidFill>
                  <a:srgbClr val="FFFFFF"/>
                </a:solidFill>
                <a:latin typeface="Tahoma"/>
                <a:cs typeface="Tahoma"/>
              </a:rPr>
              <a:t>S</a:t>
            </a:r>
            <a:r>
              <a:rPr sz="1500" b="1" spc="-40" dirty="0">
                <a:solidFill>
                  <a:srgbClr val="FFFFFF"/>
                </a:solidFill>
                <a:latin typeface="Tahoma"/>
                <a:cs typeface="Tahoma"/>
              </a:rPr>
              <a:t>T</a:t>
            </a:r>
            <a:r>
              <a:rPr sz="1500" b="1" spc="-170" dirty="0">
                <a:solidFill>
                  <a:srgbClr val="FFFFFF"/>
                </a:solidFill>
                <a:latin typeface="Tahoma"/>
                <a:cs typeface="Tahoma"/>
              </a:rPr>
              <a:t> </a:t>
            </a:r>
            <a:r>
              <a:rPr sz="1500" b="1" spc="-40" dirty="0">
                <a:solidFill>
                  <a:srgbClr val="FFFFFF"/>
                </a:solidFill>
                <a:latin typeface="Tahoma"/>
                <a:cs typeface="Tahoma"/>
              </a:rPr>
              <a:t>:  </a:t>
            </a:r>
            <a:r>
              <a:rPr sz="1500" b="1" spc="-30" dirty="0">
                <a:solidFill>
                  <a:srgbClr val="FFFFFF"/>
                </a:solidFill>
                <a:latin typeface="Tahoma"/>
                <a:cs typeface="Tahoma"/>
              </a:rPr>
              <a:t>U</a:t>
            </a:r>
            <a:r>
              <a:rPr sz="1500" b="1" spc="65" dirty="0">
                <a:solidFill>
                  <a:srgbClr val="FFFFFF"/>
                </a:solidFill>
                <a:latin typeface="Tahoma"/>
                <a:cs typeface="Tahoma"/>
              </a:rPr>
              <a:t>N</a:t>
            </a:r>
            <a:r>
              <a:rPr sz="1500" b="1" spc="-90" dirty="0">
                <a:solidFill>
                  <a:srgbClr val="FFFFFF"/>
                </a:solidFill>
                <a:latin typeface="Tahoma"/>
                <a:cs typeface="Tahoma"/>
              </a:rPr>
              <a:t>S</a:t>
            </a:r>
            <a:r>
              <a:rPr sz="1500" b="1" spc="45" dirty="0">
                <a:solidFill>
                  <a:srgbClr val="FFFFFF"/>
                </a:solidFill>
                <a:latin typeface="Tahoma"/>
                <a:cs typeface="Tahoma"/>
              </a:rPr>
              <a:t>Y</a:t>
            </a:r>
            <a:r>
              <a:rPr sz="1500" b="1" spc="55" dirty="0">
                <a:solidFill>
                  <a:srgbClr val="FFFFFF"/>
                </a:solidFill>
                <a:latin typeface="Tahoma"/>
                <a:cs typeface="Tahoma"/>
              </a:rPr>
              <a:t>M</a:t>
            </a:r>
            <a:r>
              <a:rPr sz="1500" b="1" spc="-125" dirty="0">
                <a:solidFill>
                  <a:srgbClr val="FFFFFF"/>
                </a:solidFill>
                <a:latin typeface="Tahoma"/>
                <a:cs typeface="Tahoma"/>
              </a:rPr>
              <a:t>P</a:t>
            </a:r>
            <a:r>
              <a:rPr sz="1500" b="1" spc="-20" dirty="0">
                <a:solidFill>
                  <a:srgbClr val="FFFFFF"/>
                </a:solidFill>
                <a:latin typeface="Tahoma"/>
                <a:cs typeface="Tahoma"/>
              </a:rPr>
              <a:t>A</a:t>
            </a:r>
            <a:r>
              <a:rPr sz="1500" b="1" spc="-55" dirty="0">
                <a:solidFill>
                  <a:srgbClr val="FFFFFF"/>
                </a:solidFill>
                <a:latin typeface="Tahoma"/>
                <a:cs typeface="Tahoma"/>
              </a:rPr>
              <a:t>T</a:t>
            </a:r>
            <a:r>
              <a:rPr sz="1500" b="1" spc="-5" dirty="0">
                <a:solidFill>
                  <a:srgbClr val="FFFFFF"/>
                </a:solidFill>
                <a:latin typeface="Tahoma"/>
                <a:cs typeface="Tahoma"/>
              </a:rPr>
              <a:t>H</a:t>
            </a:r>
            <a:r>
              <a:rPr sz="1500" b="1" spc="10" dirty="0">
                <a:solidFill>
                  <a:srgbClr val="FFFFFF"/>
                </a:solidFill>
                <a:latin typeface="Tahoma"/>
                <a:cs typeface="Tahoma"/>
              </a:rPr>
              <a:t>E</a:t>
            </a:r>
            <a:r>
              <a:rPr sz="1500" b="1" spc="-55" dirty="0">
                <a:solidFill>
                  <a:srgbClr val="FFFFFF"/>
                </a:solidFill>
                <a:latin typeface="Tahoma"/>
                <a:cs typeface="Tahoma"/>
              </a:rPr>
              <a:t>T</a:t>
            </a:r>
            <a:r>
              <a:rPr sz="1500" b="1" spc="-225" dirty="0">
                <a:solidFill>
                  <a:srgbClr val="FFFFFF"/>
                </a:solidFill>
                <a:latin typeface="Tahoma"/>
                <a:cs typeface="Tahoma"/>
              </a:rPr>
              <a:t>I</a:t>
            </a:r>
            <a:r>
              <a:rPr sz="1500" b="1" spc="50" dirty="0">
                <a:solidFill>
                  <a:srgbClr val="FFFFFF"/>
                </a:solidFill>
                <a:latin typeface="Tahoma"/>
                <a:cs typeface="Tahoma"/>
              </a:rPr>
              <a:t>C</a:t>
            </a:r>
            <a:endParaRPr sz="1500">
              <a:latin typeface="Tahoma"/>
              <a:cs typeface="Tahoma"/>
            </a:endParaRPr>
          </a:p>
        </p:txBody>
      </p:sp>
      <p:sp>
        <p:nvSpPr>
          <p:cNvPr id="8" name="object 8"/>
          <p:cNvSpPr txBox="1"/>
          <p:nvPr/>
        </p:nvSpPr>
        <p:spPr>
          <a:xfrm>
            <a:off x="9162288" y="649338"/>
            <a:ext cx="1811020" cy="1079500"/>
          </a:xfrm>
          <a:prstGeom prst="rect">
            <a:avLst/>
          </a:prstGeom>
          <a:solidFill>
            <a:srgbClr val="77AD92"/>
          </a:solidFill>
        </p:spPr>
        <p:txBody>
          <a:bodyPr vert="horz" wrap="square" lIns="0" tIns="119380" rIns="0" bIns="0" rtlCol="0">
            <a:spAutoFit/>
          </a:bodyPr>
          <a:lstStyle/>
          <a:p>
            <a:pPr marL="229235" marR="214629" indent="-1270" algn="ctr">
              <a:lnSpc>
                <a:spcPct val="90800"/>
              </a:lnSpc>
              <a:spcBef>
                <a:spcPts val="940"/>
              </a:spcBef>
            </a:pPr>
            <a:r>
              <a:rPr sz="1500" b="1" spc="50" dirty="0">
                <a:solidFill>
                  <a:srgbClr val="FFFFFF"/>
                </a:solidFill>
                <a:latin typeface="Tahoma"/>
                <a:cs typeface="Tahoma"/>
              </a:rPr>
              <a:t>A</a:t>
            </a:r>
            <a:r>
              <a:rPr sz="1500" b="1" spc="-85" dirty="0">
                <a:solidFill>
                  <a:srgbClr val="FFFFFF"/>
                </a:solidFill>
                <a:latin typeface="Tahoma"/>
                <a:cs typeface="Tahoma"/>
              </a:rPr>
              <a:t>R</a:t>
            </a:r>
            <a:r>
              <a:rPr sz="1500" b="1" spc="25" dirty="0">
                <a:solidFill>
                  <a:srgbClr val="FFFFFF"/>
                </a:solidFill>
                <a:latin typeface="Tahoma"/>
                <a:cs typeface="Tahoma"/>
              </a:rPr>
              <a:t>M</a:t>
            </a:r>
            <a:r>
              <a:rPr sz="1500" b="1" spc="20" dirty="0">
                <a:solidFill>
                  <a:srgbClr val="FFFFFF"/>
                </a:solidFill>
                <a:latin typeface="Tahoma"/>
                <a:cs typeface="Tahoma"/>
              </a:rPr>
              <a:t>S</a:t>
            </a:r>
            <a:r>
              <a:rPr sz="1500" b="1" spc="-114" dirty="0">
                <a:solidFill>
                  <a:srgbClr val="FFFFFF"/>
                </a:solidFill>
                <a:latin typeface="Tahoma"/>
                <a:cs typeface="Tahoma"/>
              </a:rPr>
              <a:t> </a:t>
            </a:r>
            <a:r>
              <a:rPr sz="1500" b="1" spc="-5" dirty="0">
                <a:solidFill>
                  <a:srgbClr val="FFFFFF"/>
                </a:solidFill>
                <a:latin typeface="Tahoma"/>
                <a:cs typeface="Tahoma"/>
              </a:rPr>
              <a:t>H</a:t>
            </a:r>
            <a:r>
              <a:rPr sz="1500" b="1" spc="10" dirty="0">
                <a:solidFill>
                  <a:srgbClr val="FFFFFF"/>
                </a:solidFill>
                <a:latin typeface="Tahoma"/>
                <a:cs typeface="Tahoma"/>
              </a:rPr>
              <a:t>E</a:t>
            </a:r>
            <a:r>
              <a:rPr sz="1500" b="1" spc="-70" dirty="0">
                <a:solidFill>
                  <a:srgbClr val="FFFFFF"/>
                </a:solidFill>
                <a:latin typeface="Tahoma"/>
                <a:cs typeface="Tahoma"/>
              </a:rPr>
              <a:t>L</a:t>
            </a:r>
            <a:r>
              <a:rPr sz="1500" b="1" spc="20" dirty="0">
                <a:solidFill>
                  <a:srgbClr val="FFFFFF"/>
                </a:solidFill>
                <a:latin typeface="Tahoma"/>
                <a:cs typeface="Tahoma"/>
              </a:rPr>
              <a:t>D  </a:t>
            </a:r>
            <a:r>
              <a:rPr sz="1500" b="1" spc="-145" dirty="0">
                <a:solidFill>
                  <a:srgbClr val="FFFFFF"/>
                </a:solidFill>
                <a:latin typeface="Tahoma"/>
                <a:cs typeface="Tahoma"/>
              </a:rPr>
              <a:t>L</a:t>
            </a:r>
            <a:r>
              <a:rPr sz="1500" b="1" spc="135" dirty="0">
                <a:solidFill>
                  <a:srgbClr val="FFFFFF"/>
                </a:solidFill>
                <a:latin typeface="Tahoma"/>
                <a:cs typeface="Tahoma"/>
              </a:rPr>
              <a:t>OO</a:t>
            </a:r>
            <a:r>
              <a:rPr sz="1500" b="1" spc="-95" dirty="0">
                <a:solidFill>
                  <a:srgbClr val="FFFFFF"/>
                </a:solidFill>
                <a:latin typeface="Tahoma"/>
                <a:cs typeface="Tahoma"/>
              </a:rPr>
              <a:t>S</a:t>
            </a:r>
            <a:r>
              <a:rPr sz="1500" b="1" spc="-5" dirty="0">
                <a:solidFill>
                  <a:srgbClr val="FFFFFF"/>
                </a:solidFill>
                <a:latin typeface="Tahoma"/>
                <a:cs typeface="Tahoma"/>
              </a:rPr>
              <a:t>E</a:t>
            </a:r>
            <a:r>
              <a:rPr sz="1500" b="1" spc="-65" dirty="0">
                <a:solidFill>
                  <a:srgbClr val="FFFFFF"/>
                </a:solidFill>
                <a:latin typeface="Tahoma"/>
                <a:cs typeface="Tahoma"/>
              </a:rPr>
              <a:t> </a:t>
            </a:r>
            <a:r>
              <a:rPr sz="1500" b="1" spc="-45" dirty="0">
                <a:solidFill>
                  <a:srgbClr val="FFFFFF"/>
                </a:solidFill>
                <a:latin typeface="Tahoma"/>
                <a:cs typeface="Tahoma"/>
              </a:rPr>
              <a:t>:</a:t>
            </a:r>
            <a:r>
              <a:rPr sz="1500" b="1" spc="-80" dirty="0">
                <a:solidFill>
                  <a:srgbClr val="FFFFFF"/>
                </a:solidFill>
                <a:latin typeface="Tahoma"/>
                <a:cs typeface="Tahoma"/>
              </a:rPr>
              <a:t> </a:t>
            </a:r>
            <a:r>
              <a:rPr sz="1500" b="1" spc="135" dirty="0">
                <a:solidFill>
                  <a:srgbClr val="FFFFFF"/>
                </a:solidFill>
                <a:latin typeface="Tahoma"/>
                <a:cs typeface="Tahoma"/>
              </a:rPr>
              <a:t>O</a:t>
            </a:r>
            <a:r>
              <a:rPr sz="1500" b="1" spc="-55" dirty="0">
                <a:solidFill>
                  <a:srgbClr val="FFFFFF"/>
                </a:solidFill>
                <a:latin typeface="Tahoma"/>
                <a:cs typeface="Tahoma"/>
              </a:rPr>
              <a:t>P</a:t>
            </a:r>
            <a:r>
              <a:rPr sz="1500" b="1" spc="10" dirty="0">
                <a:solidFill>
                  <a:srgbClr val="FFFFFF"/>
                </a:solidFill>
                <a:latin typeface="Tahoma"/>
                <a:cs typeface="Tahoma"/>
              </a:rPr>
              <a:t>E</a:t>
            </a:r>
            <a:r>
              <a:rPr sz="1500" b="1" spc="20" dirty="0">
                <a:solidFill>
                  <a:srgbClr val="FFFFFF"/>
                </a:solidFill>
                <a:latin typeface="Tahoma"/>
                <a:cs typeface="Tahoma"/>
              </a:rPr>
              <a:t>N  </a:t>
            </a:r>
            <a:r>
              <a:rPr sz="1500" b="1" spc="-65" dirty="0">
                <a:solidFill>
                  <a:srgbClr val="FFFFFF"/>
                </a:solidFill>
                <a:latin typeface="Tahoma"/>
                <a:cs typeface="Tahoma"/>
              </a:rPr>
              <a:t>POSITIVE </a:t>
            </a:r>
            <a:r>
              <a:rPr sz="1500" b="1" spc="-60" dirty="0">
                <a:solidFill>
                  <a:srgbClr val="FFFFFF"/>
                </a:solidFill>
                <a:latin typeface="Tahoma"/>
                <a:cs typeface="Tahoma"/>
              </a:rPr>
              <a:t> </a:t>
            </a:r>
            <a:r>
              <a:rPr sz="1500" b="1" spc="-55" dirty="0">
                <a:solidFill>
                  <a:srgbClr val="FFFFFF"/>
                </a:solidFill>
                <a:latin typeface="Tahoma"/>
                <a:cs typeface="Tahoma"/>
              </a:rPr>
              <a:t>ATTITUDE</a:t>
            </a:r>
            <a:endParaRPr sz="1500">
              <a:latin typeface="Tahoma"/>
              <a:cs typeface="Tahoma"/>
            </a:endParaRPr>
          </a:p>
        </p:txBody>
      </p:sp>
      <p:sp>
        <p:nvSpPr>
          <p:cNvPr id="9" name="object 9"/>
          <p:cNvSpPr txBox="1"/>
          <p:nvPr/>
        </p:nvSpPr>
        <p:spPr>
          <a:xfrm>
            <a:off x="1216152" y="1911591"/>
            <a:ext cx="1801495" cy="1079500"/>
          </a:xfrm>
          <a:prstGeom prst="rect">
            <a:avLst/>
          </a:prstGeom>
          <a:solidFill>
            <a:srgbClr val="77AD92"/>
          </a:solidFill>
        </p:spPr>
        <p:txBody>
          <a:bodyPr vert="horz" wrap="square" lIns="0" tIns="123825" rIns="0" bIns="0" rtlCol="0">
            <a:spAutoFit/>
          </a:bodyPr>
          <a:lstStyle/>
          <a:p>
            <a:pPr marL="55880" marR="46355" indent="5080" algn="ctr">
              <a:lnSpc>
                <a:spcPct val="90800"/>
              </a:lnSpc>
              <a:spcBef>
                <a:spcPts val="975"/>
              </a:spcBef>
            </a:pPr>
            <a:r>
              <a:rPr sz="1500" b="1" spc="-60" dirty="0">
                <a:solidFill>
                  <a:srgbClr val="FFFFFF"/>
                </a:solidFill>
                <a:latin typeface="Tahoma"/>
                <a:cs typeface="Tahoma"/>
              </a:rPr>
              <a:t>UPRIGHT </a:t>
            </a:r>
            <a:r>
              <a:rPr sz="1500" b="1" spc="-55" dirty="0">
                <a:solidFill>
                  <a:srgbClr val="FFFFFF"/>
                </a:solidFill>
                <a:latin typeface="Tahoma"/>
                <a:cs typeface="Tahoma"/>
              </a:rPr>
              <a:t> P</a:t>
            </a:r>
            <a:r>
              <a:rPr sz="1500" b="1" spc="135" dirty="0">
                <a:solidFill>
                  <a:srgbClr val="FFFFFF"/>
                </a:solidFill>
                <a:latin typeface="Tahoma"/>
                <a:cs typeface="Tahoma"/>
              </a:rPr>
              <a:t>O</a:t>
            </a:r>
            <a:r>
              <a:rPr sz="1500" b="1" spc="-90" dirty="0">
                <a:solidFill>
                  <a:srgbClr val="FFFFFF"/>
                </a:solidFill>
                <a:latin typeface="Tahoma"/>
                <a:cs typeface="Tahoma"/>
              </a:rPr>
              <a:t>S</a:t>
            </a:r>
            <a:r>
              <a:rPr sz="1500" b="1" spc="-55" dirty="0">
                <a:solidFill>
                  <a:srgbClr val="FFFFFF"/>
                </a:solidFill>
                <a:latin typeface="Tahoma"/>
                <a:cs typeface="Tahoma"/>
              </a:rPr>
              <a:t>T</a:t>
            </a:r>
            <a:r>
              <a:rPr sz="1500" b="1" spc="-30" dirty="0">
                <a:solidFill>
                  <a:srgbClr val="FFFFFF"/>
                </a:solidFill>
                <a:latin typeface="Tahoma"/>
                <a:cs typeface="Tahoma"/>
              </a:rPr>
              <a:t>U</a:t>
            </a:r>
            <a:r>
              <a:rPr sz="1500" b="1" spc="-85" dirty="0">
                <a:solidFill>
                  <a:srgbClr val="FFFFFF"/>
                </a:solidFill>
                <a:latin typeface="Tahoma"/>
                <a:cs typeface="Tahoma"/>
              </a:rPr>
              <a:t>R</a:t>
            </a:r>
            <a:r>
              <a:rPr sz="1500" b="1" spc="-5" dirty="0">
                <a:solidFill>
                  <a:srgbClr val="FFFFFF"/>
                </a:solidFill>
                <a:latin typeface="Tahoma"/>
                <a:cs typeface="Tahoma"/>
              </a:rPr>
              <a:t>E</a:t>
            </a:r>
            <a:r>
              <a:rPr sz="1500" b="1" spc="-65" dirty="0">
                <a:solidFill>
                  <a:srgbClr val="FFFFFF"/>
                </a:solidFill>
                <a:latin typeface="Tahoma"/>
                <a:cs typeface="Tahoma"/>
              </a:rPr>
              <a:t> </a:t>
            </a:r>
            <a:r>
              <a:rPr sz="1500" b="1" spc="-45" dirty="0">
                <a:solidFill>
                  <a:srgbClr val="FFFFFF"/>
                </a:solidFill>
                <a:latin typeface="Tahoma"/>
                <a:cs typeface="Tahoma"/>
              </a:rPr>
              <a:t>:</a:t>
            </a:r>
            <a:r>
              <a:rPr sz="1500" b="1" spc="-80" dirty="0">
                <a:solidFill>
                  <a:srgbClr val="FFFFFF"/>
                </a:solidFill>
                <a:latin typeface="Tahoma"/>
                <a:cs typeface="Tahoma"/>
              </a:rPr>
              <a:t> </a:t>
            </a:r>
            <a:r>
              <a:rPr sz="1500" b="1" spc="-150" dirty="0">
                <a:solidFill>
                  <a:srgbClr val="FFFFFF"/>
                </a:solidFill>
                <a:latin typeface="Tahoma"/>
                <a:cs typeface="Tahoma"/>
              </a:rPr>
              <a:t>H</a:t>
            </a:r>
            <a:r>
              <a:rPr sz="1500" b="1" spc="-80" dirty="0">
                <a:solidFill>
                  <a:srgbClr val="FFFFFF"/>
                </a:solidFill>
                <a:latin typeface="Tahoma"/>
                <a:cs typeface="Tahoma"/>
              </a:rPr>
              <a:t>I</a:t>
            </a:r>
            <a:r>
              <a:rPr sz="1500" b="1" spc="30" dirty="0">
                <a:solidFill>
                  <a:srgbClr val="FFFFFF"/>
                </a:solidFill>
                <a:latin typeface="Tahoma"/>
                <a:cs typeface="Tahoma"/>
              </a:rPr>
              <a:t>G</a:t>
            </a:r>
            <a:r>
              <a:rPr sz="1500" b="1" spc="5" dirty="0">
                <a:solidFill>
                  <a:srgbClr val="FFFFFF"/>
                </a:solidFill>
                <a:latin typeface="Tahoma"/>
                <a:cs typeface="Tahoma"/>
              </a:rPr>
              <a:t>H  </a:t>
            </a:r>
            <a:r>
              <a:rPr sz="1500" b="1" spc="-95" dirty="0">
                <a:solidFill>
                  <a:srgbClr val="FFFFFF"/>
                </a:solidFill>
                <a:latin typeface="Tahoma"/>
                <a:cs typeface="Tahoma"/>
              </a:rPr>
              <a:t>S</a:t>
            </a:r>
            <a:r>
              <a:rPr sz="1500" b="1" spc="-130" dirty="0">
                <a:solidFill>
                  <a:srgbClr val="FFFFFF"/>
                </a:solidFill>
                <a:latin typeface="Tahoma"/>
                <a:cs typeface="Tahoma"/>
              </a:rPr>
              <a:t>T</a:t>
            </a:r>
            <a:r>
              <a:rPr sz="1500" b="1" spc="-20" dirty="0">
                <a:solidFill>
                  <a:srgbClr val="FFFFFF"/>
                </a:solidFill>
                <a:latin typeface="Tahoma"/>
                <a:cs typeface="Tahoma"/>
              </a:rPr>
              <a:t>A</a:t>
            </a:r>
            <a:r>
              <a:rPr sz="1500" b="1" spc="-60" dirty="0">
                <a:solidFill>
                  <a:srgbClr val="FFFFFF"/>
                </a:solidFill>
                <a:latin typeface="Tahoma"/>
                <a:cs typeface="Tahoma"/>
              </a:rPr>
              <a:t>T</a:t>
            </a:r>
            <a:r>
              <a:rPr sz="1500" b="1" spc="-30" dirty="0">
                <a:solidFill>
                  <a:srgbClr val="FFFFFF"/>
                </a:solidFill>
                <a:latin typeface="Tahoma"/>
                <a:cs typeface="Tahoma"/>
              </a:rPr>
              <a:t>U</a:t>
            </a:r>
            <a:r>
              <a:rPr sz="1500" b="1" spc="-60" dirty="0">
                <a:solidFill>
                  <a:srgbClr val="FFFFFF"/>
                </a:solidFill>
                <a:latin typeface="Tahoma"/>
                <a:cs typeface="Tahoma"/>
              </a:rPr>
              <a:t>S</a:t>
            </a:r>
            <a:r>
              <a:rPr sz="1500" b="1" spc="-45" dirty="0">
                <a:solidFill>
                  <a:srgbClr val="FFFFFF"/>
                </a:solidFill>
                <a:latin typeface="Tahoma"/>
                <a:cs typeface="Tahoma"/>
              </a:rPr>
              <a:t> </a:t>
            </a:r>
            <a:r>
              <a:rPr sz="1500" b="1" spc="-15" dirty="0">
                <a:solidFill>
                  <a:srgbClr val="FFFFFF"/>
                </a:solidFill>
                <a:latin typeface="Tahoma"/>
                <a:cs typeface="Tahoma"/>
              </a:rPr>
              <a:t>,</a:t>
            </a:r>
            <a:r>
              <a:rPr sz="1500" b="1" spc="-105" dirty="0">
                <a:solidFill>
                  <a:srgbClr val="FFFFFF"/>
                </a:solidFill>
                <a:latin typeface="Tahoma"/>
                <a:cs typeface="Tahoma"/>
              </a:rPr>
              <a:t> </a:t>
            </a:r>
            <a:r>
              <a:rPr sz="1500" b="1" spc="-245" dirty="0">
                <a:solidFill>
                  <a:srgbClr val="FFFFFF"/>
                </a:solidFill>
                <a:latin typeface="Tahoma"/>
                <a:cs typeface="Tahoma"/>
              </a:rPr>
              <a:t>I</a:t>
            </a:r>
            <a:r>
              <a:rPr sz="1500" b="1" spc="-135" dirty="0">
                <a:solidFill>
                  <a:srgbClr val="FFFFFF"/>
                </a:solidFill>
                <a:latin typeface="Tahoma"/>
                <a:cs typeface="Tahoma"/>
              </a:rPr>
              <a:t> </a:t>
            </a:r>
            <a:r>
              <a:rPr sz="1500" b="1" spc="50" dirty="0">
                <a:solidFill>
                  <a:srgbClr val="FFFFFF"/>
                </a:solidFill>
                <a:latin typeface="Tahoma"/>
                <a:cs typeface="Tahoma"/>
              </a:rPr>
              <a:t>A</a:t>
            </a:r>
            <a:r>
              <a:rPr sz="1500" b="1" spc="105" dirty="0">
                <a:solidFill>
                  <a:srgbClr val="FFFFFF"/>
                </a:solidFill>
                <a:latin typeface="Tahoma"/>
                <a:cs typeface="Tahoma"/>
              </a:rPr>
              <a:t>M</a:t>
            </a:r>
            <a:r>
              <a:rPr sz="1500" b="1" spc="-85" dirty="0">
                <a:solidFill>
                  <a:srgbClr val="FFFFFF"/>
                </a:solidFill>
                <a:latin typeface="Tahoma"/>
                <a:cs typeface="Tahoma"/>
              </a:rPr>
              <a:t> </a:t>
            </a:r>
            <a:r>
              <a:rPr sz="1500" b="1" spc="-60" dirty="0">
                <a:solidFill>
                  <a:srgbClr val="FFFFFF"/>
                </a:solidFill>
                <a:latin typeface="Tahoma"/>
                <a:cs typeface="Tahoma"/>
              </a:rPr>
              <a:t>T</a:t>
            </a:r>
            <a:r>
              <a:rPr sz="1500" b="1" spc="-5" dirty="0">
                <a:solidFill>
                  <a:srgbClr val="FFFFFF"/>
                </a:solidFill>
                <a:latin typeface="Tahoma"/>
                <a:cs typeface="Tahoma"/>
              </a:rPr>
              <a:t>HE  </a:t>
            </a:r>
            <a:r>
              <a:rPr sz="1500" b="1" spc="-10" dirty="0">
                <a:solidFill>
                  <a:srgbClr val="FFFFFF"/>
                </a:solidFill>
                <a:latin typeface="Tahoma"/>
                <a:cs typeface="Tahoma"/>
              </a:rPr>
              <a:t>BOSS</a:t>
            </a:r>
            <a:endParaRPr sz="1500">
              <a:latin typeface="Tahoma"/>
              <a:cs typeface="Tahoma"/>
            </a:endParaRPr>
          </a:p>
        </p:txBody>
      </p:sp>
      <p:sp>
        <p:nvSpPr>
          <p:cNvPr id="10" name="object 10"/>
          <p:cNvSpPr txBox="1"/>
          <p:nvPr/>
        </p:nvSpPr>
        <p:spPr>
          <a:xfrm>
            <a:off x="3200400" y="1911591"/>
            <a:ext cx="1811020" cy="1079500"/>
          </a:xfrm>
          <a:prstGeom prst="rect">
            <a:avLst/>
          </a:prstGeom>
          <a:solidFill>
            <a:srgbClr val="77AD92"/>
          </a:solidFill>
        </p:spPr>
        <p:txBody>
          <a:bodyPr vert="horz" wrap="square" lIns="0" tIns="3810" rIns="0" bIns="0" rtlCol="0">
            <a:spAutoFit/>
          </a:bodyPr>
          <a:lstStyle/>
          <a:p>
            <a:pPr>
              <a:lnSpc>
                <a:spcPct val="100000"/>
              </a:lnSpc>
              <a:spcBef>
                <a:spcPts val="30"/>
              </a:spcBef>
            </a:pPr>
            <a:endParaRPr sz="2300">
              <a:latin typeface="Times New Roman"/>
              <a:cs typeface="Times New Roman"/>
            </a:endParaRPr>
          </a:p>
          <a:p>
            <a:pPr marL="161290" marR="120650" indent="-27940">
              <a:lnSpc>
                <a:spcPts val="1590"/>
              </a:lnSpc>
              <a:spcBef>
                <a:spcPts val="5"/>
              </a:spcBef>
            </a:pPr>
            <a:r>
              <a:rPr sz="1500" b="1" spc="45" dirty="0">
                <a:solidFill>
                  <a:srgbClr val="FFFFFF"/>
                </a:solidFill>
                <a:latin typeface="Tahoma"/>
                <a:cs typeface="Tahoma"/>
              </a:rPr>
              <a:t>B</a:t>
            </a:r>
            <a:r>
              <a:rPr sz="1500" b="1" spc="65" dirty="0">
                <a:solidFill>
                  <a:srgbClr val="FFFFFF"/>
                </a:solidFill>
                <a:latin typeface="Tahoma"/>
                <a:cs typeface="Tahoma"/>
              </a:rPr>
              <a:t>O</a:t>
            </a:r>
            <a:r>
              <a:rPr sz="1500" b="1" spc="40" dirty="0">
                <a:solidFill>
                  <a:srgbClr val="FFFFFF"/>
                </a:solidFill>
                <a:latin typeface="Tahoma"/>
                <a:cs typeface="Tahoma"/>
              </a:rPr>
              <a:t>W</a:t>
            </a:r>
            <a:r>
              <a:rPr sz="1500" b="1" spc="-225" dirty="0">
                <a:solidFill>
                  <a:srgbClr val="FFFFFF"/>
                </a:solidFill>
                <a:latin typeface="Tahoma"/>
                <a:cs typeface="Tahoma"/>
              </a:rPr>
              <a:t>I</a:t>
            </a:r>
            <a:r>
              <a:rPr sz="1500" b="1" spc="65" dirty="0">
                <a:solidFill>
                  <a:srgbClr val="FFFFFF"/>
                </a:solidFill>
                <a:latin typeface="Tahoma"/>
                <a:cs typeface="Tahoma"/>
              </a:rPr>
              <a:t>N</a:t>
            </a:r>
            <a:r>
              <a:rPr sz="1500" b="1" spc="45" dirty="0">
                <a:solidFill>
                  <a:srgbClr val="FFFFFF"/>
                </a:solidFill>
                <a:latin typeface="Tahoma"/>
                <a:cs typeface="Tahoma"/>
              </a:rPr>
              <a:t>G</a:t>
            </a:r>
            <a:r>
              <a:rPr sz="1500" b="1" spc="-235" dirty="0">
                <a:solidFill>
                  <a:srgbClr val="FFFFFF"/>
                </a:solidFill>
                <a:latin typeface="Tahoma"/>
                <a:cs typeface="Tahoma"/>
              </a:rPr>
              <a:t> </a:t>
            </a:r>
            <a:r>
              <a:rPr sz="1500" b="1" spc="-5" dirty="0">
                <a:solidFill>
                  <a:srgbClr val="FFFFFF"/>
                </a:solidFill>
                <a:latin typeface="Tahoma"/>
                <a:cs typeface="Tahoma"/>
              </a:rPr>
              <a:t>H</a:t>
            </a:r>
            <a:r>
              <a:rPr sz="1500" b="1" spc="10" dirty="0">
                <a:solidFill>
                  <a:srgbClr val="FFFFFF"/>
                </a:solidFill>
                <a:latin typeface="Tahoma"/>
                <a:cs typeface="Tahoma"/>
              </a:rPr>
              <a:t>E</a:t>
            </a:r>
            <a:r>
              <a:rPr sz="1500" b="1" spc="50" dirty="0">
                <a:solidFill>
                  <a:srgbClr val="FFFFFF"/>
                </a:solidFill>
                <a:latin typeface="Tahoma"/>
                <a:cs typeface="Tahoma"/>
              </a:rPr>
              <a:t>A</a:t>
            </a:r>
            <a:r>
              <a:rPr sz="1500" b="1" spc="35" dirty="0">
                <a:solidFill>
                  <a:srgbClr val="FFFFFF"/>
                </a:solidFill>
                <a:latin typeface="Tahoma"/>
                <a:cs typeface="Tahoma"/>
              </a:rPr>
              <a:t>D</a:t>
            </a:r>
            <a:r>
              <a:rPr sz="1500" b="1" spc="-100" dirty="0">
                <a:solidFill>
                  <a:srgbClr val="FFFFFF"/>
                </a:solidFill>
                <a:latin typeface="Tahoma"/>
                <a:cs typeface="Tahoma"/>
              </a:rPr>
              <a:t> </a:t>
            </a:r>
            <a:r>
              <a:rPr sz="1500" b="1" spc="-40" dirty="0">
                <a:solidFill>
                  <a:srgbClr val="FFFFFF"/>
                </a:solidFill>
                <a:latin typeface="Tahoma"/>
                <a:cs typeface="Tahoma"/>
              </a:rPr>
              <a:t>:  </a:t>
            </a:r>
            <a:r>
              <a:rPr sz="1500" b="1" spc="-145" dirty="0">
                <a:solidFill>
                  <a:srgbClr val="FFFFFF"/>
                </a:solidFill>
                <a:latin typeface="Tahoma"/>
                <a:cs typeface="Tahoma"/>
              </a:rPr>
              <a:t>L</a:t>
            </a:r>
            <a:r>
              <a:rPr sz="1500" b="1" spc="135" dirty="0">
                <a:solidFill>
                  <a:srgbClr val="FFFFFF"/>
                </a:solidFill>
                <a:latin typeface="Tahoma"/>
                <a:cs typeface="Tahoma"/>
              </a:rPr>
              <a:t>O</a:t>
            </a:r>
            <a:r>
              <a:rPr sz="1500" b="1" spc="40" dirty="0">
                <a:solidFill>
                  <a:srgbClr val="FFFFFF"/>
                </a:solidFill>
                <a:latin typeface="Tahoma"/>
                <a:cs typeface="Tahoma"/>
              </a:rPr>
              <a:t>W</a:t>
            </a:r>
            <a:r>
              <a:rPr sz="1500" b="1" spc="10" dirty="0">
                <a:solidFill>
                  <a:srgbClr val="FFFFFF"/>
                </a:solidFill>
                <a:latin typeface="Tahoma"/>
                <a:cs typeface="Tahoma"/>
              </a:rPr>
              <a:t>E</a:t>
            </a:r>
            <a:r>
              <a:rPr sz="1500" b="1" spc="-85" dirty="0">
                <a:solidFill>
                  <a:srgbClr val="FFFFFF"/>
                </a:solidFill>
                <a:latin typeface="Tahoma"/>
                <a:cs typeface="Tahoma"/>
              </a:rPr>
              <a:t>R</a:t>
            </a:r>
            <a:r>
              <a:rPr sz="1500" b="1" spc="-150" dirty="0">
                <a:solidFill>
                  <a:srgbClr val="FFFFFF"/>
                </a:solidFill>
                <a:latin typeface="Tahoma"/>
                <a:cs typeface="Tahoma"/>
              </a:rPr>
              <a:t> </a:t>
            </a:r>
            <a:r>
              <a:rPr sz="1500" b="1" spc="-95" dirty="0">
                <a:solidFill>
                  <a:srgbClr val="FFFFFF"/>
                </a:solidFill>
                <a:latin typeface="Tahoma"/>
                <a:cs typeface="Tahoma"/>
              </a:rPr>
              <a:t>S</a:t>
            </a:r>
            <a:r>
              <a:rPr sz="1500" b="1" spc="-130" dirty="0">
                <a:solidFill>
                  <a:srgbClr val="FFFFFF"/>
                </a:solidFill>
                <a:latin typeface="Tahoma"/>
                <a:cs typeface="Tahoma"/>
              </a:rPr>
              <a:t>T</a:t>
            </a:r>
            <a:r>
              <a:rPr sz="1500" b="1" spc="-25" dirty="0">
                <a:solidFill>
                  <a:srgbClr val="FFFFFF"/>
                </a:solidFill>
                <a:latin typeface="Tahoma"/>
                <a:cs typeface="Tahoma"/>
              </a:rPr>
              <a:t>A</a:t>
            </a:r>
            <a:r>
              <a:rPr sz="1500" b="1" spc="-60" dirty="0">
                <a:solidFill>
                  <a:srgbClr val="FFFFFF"/>
                </a:solidFill>
                <a:latin typeface="Tahoma"/>
                <a:cs typeface="Tahoma"/>
              </a:rPr>
              <a:t>T</a:t>
            </a:r>
            <a:r>
              <a:rPr sz="1500" b="1" spc="-35" dirty="0">
                <a:solidFill>
                  <a:srgbClr val="FFFFFF"/>
                </a:solidFill>
                <a:latin typeface="Tahoma"/>
                <a:cs typeface="Tahoma"/>
              </a:rPr>
              <a:t>U</a:t>
            </a:r>
            <a:r>
              <a:rPr sz="1500" b="1" spc="-60" dirty="0">
                <a:solidFill>
                  <a:srgbClr val="FFFFFF"/>
                </a:solidFill>
                <a:latin typeface="Tahoma"/>
                <a:cs typeface="Tahoma"/>
              </a:rPr>
              <a:t>S</a:t>
            </a:r>
            <a:endParaRPr sz="1500">
              <a:latin typeface="Tahoma"/>
              <a:cs typeface="Tahoma"/>
            </a:endParaRPr>
          </a:p>
        </p:txBody>
      </p:sp>
      <p:sp>
        <p:nvSpPr>
          <p:cNvPr id="11" name="object 11"/>
          <p:cNvSpPr txBox="1"/>
          <p:nvPr/>
        </p:nvSpPr>
        <p:spPr>
          <a:xfrm>
            <a:off x="5184647" y="1911591"/>
            <a:ext cx="1811020" cy="1079500"/>
          </a:xfrm>
          <a:prstGeom prst="rect">
            <a:avLst/>
          </a:prstGeom>
          <a:solidFill>
            <a:srgbClr val="77AD92"/>
          </a:solidFill>
        </p:spPr>
        <p:txBody>
          <a:bodyPr vert="horz" wrap="square" lIns="0" tIns="3175" rIns="0" bIns="0" rtlCol="0">
            <a:spAutoFit/>
          </a:bodyPr>
          <a:lstStyle/>
          <a:p>
            <a:pPr>
              <a:lnSpc>
                <a:spcPct val="100000"/>
              </a:lnSpc>
              <a:spcBef>
                <a:spcPts val="25"/>
              </a:spcBef>
            </a:pPr>
            <a:endParaRPr sz="1550">
              <a:latin typeface="Times New Roman"/>
              <a:cs typeface="Times New Roman"/>
            </a:endParaRPr>
          </a:p>
          <a:p>
            <a:pPr marL="137795" marR="115570" algn="ctr">
              <a:lnSpc>
                <a:spcPct val="90100"/>
              </a:lnSpc>
            </a:pPr>
            <a:r>
              <a:rPr sz="1500" b="1" spc="-90" dirty="0">
                <a:solidFill>
                  <a:srgbClr val="FFFFFF"/>
                </a:solidFill>
                <a:latin typeface="Tahoma"/>
                <a:cs typeface="Tahoma"/>
              </a:rPr>
              <a:t>S</a:t>
            </a:r>
            <a:r>
              <a:rPr sz="1500" b="1" spc="-225" dirty="0">
                <a:solidFill>
                  <a:srgbClr val="FFFFFF"/>
                </a:solidFill>
                <a:latin typeface="Tahoma"/>
                <a:cs typeface="Tahoma"/>
              </a:rPr>
              <a:t>I</a:t>
            </a:r>
            <a:r>
              <a:rPr sz="1500" b="1" spc="15" dirty="0">
                <a:solidFill>
                  <a:srgbClr val="FFFFFF"/>
                </a:solidFill>
                <a:latin typeface="Tahoma"/>
                <a:cs typeface="Tahoma"/>
              </a:rPr>
              <a:t>D</a:t>
            </a:r>
            <a:r>
              <a:rPr sz="1500" b="1" spc="10" dirty="0">
                <a:solidFill>
                  <a:srgbClr val="FFFFFF"/>
                </a:solidFill>
                <a:latin typeface="Tahoma"/>
                <a:cs typeface="Tahoma"/>
              </a:rPr>
              <a:t>E</a:t>
            </a:r>
            <a:r>
              <a:rPr sz="1500" b="1" spc="40" dirty="0">
                <a:solidFill>
                  <a:srgbClr val="FFFFFF"/>
                </a:solidFill>
                <a:latin typeface="Tahoma"/>
                <a:cs typeface="Tahoma"/>
              </a:rPr>
              <a:t>W</a:t>
            </a:r>
            <a:r>
              <a:rPr sz="1500" b="1" spc="-20" dirty="0">
                <a:solidFill>
                  <a:srgbClr val="FFFFFF"/>
                </a:solidFill>
                <a:latin typeface="Tahoma"/>
                <a:cs typeface="Tahoma"/>
              </a:rPr>
              <a:t>A</a:t>
            </a:r>
            <a:r>
              <a:rPr sz="1500" b="1" spc="5" dirty="0">
                <a:solidFill>
                  <a:srgbClr val="FFFFFF"/>
                </a:solidFill>
                <a:latin typeface="Tahoma"/>
                <a:cs typeface="Tahoma"/>
              </a:rPr>
              <a:t>Y</a:t>
            </a:r>
            <a:r>
              <a:rPr sz="1500" b="1" spc="-225" dirty="0">
                <a:solidFill>
                  <a:srgbClr val="FFFFFF"/>
                </a:solidFill>
                <a:latin typeface="Tahoma"/>
                <a:cs typeface="Tahoma"/>
              </a:rPr>
              <a:t> </a:t>
            </a:r>
            <a:r>
              <a:rPr sz="1500" b="1" spc="-35" dirty="0">
                <a:solidFill>
                  <a:srgbClr val="FFFFFF"/>
                </a:solidFill>
                <a:latin typeface="Tahoma"/>
                <a:cs typeface="Tahoma"/>
              </a:rPr>
              <a:t>L</a:t>
            </a:r>
            <a:r>
              <a:rPr sz="1500" b="1" spc="-20" dirty="0">
                <a:solidFill>
                  <a:srgbClr val="FFFFFF"/>
                </a:solidFill>
                <a:latin typeface="Tahoma"/>
                <a:cs typeface="Tahoma"/>
              </a:rPr>
              <a:t>E</a:t>
            </a:r>
            <a:r>
              <a:rPr sz="1500" b="1" spc="50" dirty="0">
                <a:solidFill>
                  <a:srgbClr val="FFFFFF"/>
                </a:solidFill>
                <a:latin typeface="Tahoma"/>
                <a:cs typeface="Tahoma"/>
              </a:rPr>
              <a:t>A</a:t>
            </a:r>
            <a:r>
              <a:rPr sz="1500" b="1" spc="40" dirty="0">
                <a:solidFill>
                  <a:srgbClr val="FFFFFF"/>
                </a:solidFill>
                <a:latin typeface="Tahoma"/>
                <a:cs typeface="Tahoma"/>
              </a:rPr>
              <a:t>N</a:t>
            </a:r>
            <a:r>
              <a:rPr sz="1500" b="1" spc="-50" dirty="0">
                <a:solidFill>
                  <a:srgbClr val="FFFFFF"/>
                </a:solidFill>
                <a:latin typeface="Tahoma"/>
                <a:cs typeface="Tahoma"/>
              </a:rPr>
              <a:t> </a:t>
            </a:r>
            <a:r>
              <a:rPr sz="1500" b="1" spc="-40" dirty="0">
                <a:solidFill>
                  <a:srgbClr val="FFFFFF"/>
                </a:solidFill>
                <a:latin typeface="Tahoma"/>
                <a:cs typeface="Tahoma"/>
              </a:rPr>
              <a:t>:  </a:t>
            </a:r>
            <a:r>
              <a:rPr sz="1500" b="1" spc="-15" dirty="0">
                <a:solidFill>
                  <a:srgbClr val="FFFFFF"/>
                </a:solidFill>
                <a:latin typeface="Tahoma"/>
                <a:cs typeface="Tahoma"/>
              </a:rPr>
              <a:t>RELAXATION, </a:t>
            </a:r>
            <a:r>
              <a:rPr sz="1500" b="1" spc="-10" dirty="0">
                <a:solidFill>
                  <a:srgbClr val="FFFFFF"/>
                </a:solidFill>
                <a:latin typeface="Tahoma"/>
                <a:cs typeface="Tahoma"/>
              </a:rPr>
              <a:t> </a:t>
            </a:r>
            <a:r>
              <a:rPr sz="1500" b="1" spc="-50" dirty="0">
                <a:solidFill>
                  <a:srgbClr val="FFFFFF"/>
                </a:solidFill>
                <a:latin typeface="Tahoma"/>
                <a:cs typeface="Tahoma"/>
              </a:rPr>
              <a:t>FRIENDLINESS</a:t>
            </a:r>
            <a:endParaRPr sz="1500">
              <a:latin typeface="Tahoma"/>
              <a:cs typeface="Tahoma"/>
            </a:endParaRPr>
          </a:p>
        </p:txBody>
      </p:sp>
      <p:sp>
        <p:nvSpPr>
          <p:cNvPr id="12" name="object 12"/>
          <p:cNvSpPr txBox="1"/>
          <p:nvPr/>
        </p:nvSpPr>
        <p:spPr>
          <a:xfrm>
            <a:off x="7178040" y="1911591"/>
            <a:ext cx="1801495" cy="1079500"/>
          </a:xfrm>
          <a:prstGeom prst="rect">
            <a:avLst/>
          </a:prstGeom>
          <a:solidFill>
            <a:srgbClr val="77AD92"/>
          </a:solidFill>
        </p:spPr>
        <p:txBody>
          <a:bodyPr vert="horz" wrap="square" lIns="0" tIns="123825" rIns="0" bIns="0" rtlCol="0">
            <a:spAutoFit/>
          </a:bodyPr>
          <a:lstStyle/>
          <a:p>
            <a:pPr marL="78740" marR="56515" algn="ctr">
              <a:lnSpc>
                <a:spcPct val="90800"/>
              </a:lnSpc>
              <a:spcBef>
                <a:spcPts val="975"/>
              </a:spcBef>
            </a:pPr>
            <a:r>
              <a:rPr sz="1500" b="1" spc="-90" dirty="0">
                <a:solidFill>
                  <a:srgbClr val="FFFFFF"/>
                </a:solidFill>
                <a:latin typeface="Tahoma"/>
                <a:cs typeface="Tahoma"/>
              </a:rPr>
              <a:t>S</a:t>
            </a:r>
            <a:r>
              <a:rPr sz="1500" b="1" spc="10" dirty="0">
                <a:solidFill>
                  <a:srgbClr val="FFFFFF"/>
                </a:solidFill>
                <a:latin typeface="Tahoma"/>
                <a:cs typeface="Tahoma"/>
              </a:rPr>
              <a:t>E</a:t>
            </a:r>
            <a:r>
              <a:rPr sz="1500" b="1" spc="-35" dirty="0">
                <a:solidFill>
                  <a:srgbClr val="FFFFFF"/>
                </a:solidFill>
                <a:latin typeface="Tahoma"/>
                <a:cs typeface="Tahoma"/>
              </a:rPr>
              <a:t>LF</a:t>
            </a:r>
            <a:r>
              <a:rPr sz="1500" b="1" spc="-85" dirty="0">
                <a:solidFill>
                  <a:srgbClr val="FFFFFF"/>
                </a:solidFill>
                <a:latin typeface="Tahoma"/>
                <a:cs typeface="Tahoma"/>
              </a:rPr>
              <a:t> </a:t>
            </a:r>
            <a:r>
              <a:rPr sz="1500" b="1" spc="40" dirty="0">
                <a:solidFill>
                  <a:srgbClr val="FFFFFF"/>
                </a:solidFill>
                <a:latin typeface="Tahoma"/>
                <a:cs typeface="Tahoma"/>
              </a:rPr>
              <a:t>W</a:t>
            </a:r>
            <a:r>
              <a:rPr sz="1500" b="1" spc="-85" dirty="0">
                <a:solidFill>
                  <a:srgbClr val="FFFFFF"/>
                </a:solidFill>
                <a:latin typeface="Tahoma"/>
                <a:cs typeface="Tahoma"/>
              </a:rPr>
              <a:t>R</a:t>
            </a:r>
            <a:r>
              <a:rPr sz="1500" b="1" spc="50" dirty="0">
                <a:solidFill>
                  <a:srgbClr val="FFFFFF"/>
                </a:solidFill>
                <a:latin typeface="Tahoma"/>
                <a:cs typeface="Tahoma"/>
              </a:rPr>
              <a:t>A</a:t>
            </a:r>
            <a:r>
              <a:rPr sz="1500" b="1" spc="-55" dirty="0">
                <a:solidFill>
                  <a:srgbClr val="FFFFFF"/>
                </a:solidFill>
                <a:latin typeface="Tahoma"/>
                <a:cs typeface="Tahoma"/>
              </a:rPr>
              <a:t>PP</a:t>
            </a:r>
            <a:r>
              <a:rPr sz="1500" b="1" spc="-225" dirty="0">
                <a:solidFill>
                  <a:srgbClr val="FFFFFF"/>
                </a:solidFill>
                <a:latin typeface="Tahoma"/>
                <a:cs typeface="Tahoma"/>
              </a:rPr>
              <a:t>I</a:t>
            </a:r>
            <a:r>
              <a:rPr sz="1500" b="1" spc="65" dirty="0">
                <a:solidFill>
                  <a:srgbClr val="FFFFFF"/>
                </a:solidFill>
                <a:latin typeface="Tahoma"/>
                <a:cs typeface="Tahoma"/>
              </a:rPr>
              <a:t>N</a:t>
            </a:r>
            <a:r>
              <a:rPr sz="1500" b="1" spc="45" dirty="0">
                <a:solidFill>
                  <a:srgbClr val="FFFFFF"/>
                </a:solidFill>
                <a:latin typeface="Tahoma"/>
                <a:cs typeface="Tahoma"/>
              </a:rPr>
              <a:t>G</a:t>
            </a:r>
            <a:r>
              <a:rPr sz="1500" b="1" spc="-165" dirty="0">
                <a:solidFill>
                  <a:srgbClr val="FFFFFF"/>
                </a:solidFill>
                <a:latin typeface="Tahoma"/>
                <a:cs typeface="Tahoma"/>
              </a:rPr>
              <a:t> </a:t>
            </a:r>
            <a:r>
              <a:rPr sz="1500" b="1" spc="-40" dirty="0">
                <a:solidFill>
                  <a:srgbClr val="FFFFFF"/>
                </a:solidFill>
                <a:latin typeface="Tahoma"/>
                <a:cs typeface="Tahoma"/>
              </a:rPr>
              <a:t>:  </a:t>
            </a:r>
            <a:r>
              <a:rPr sz="1500" b="1" spc="-25" dirty="0">
                <a:solidFill>
                  <a:srgbClr val="FFFFFF"/>
                </a:solidFill>
                <a:latin typeface="Tahoma"/>
                <a:cs typeface="Tahoma"/>
              </a:rPr>
              <a:t>WITHDRAWAL, </a:t>
            </a:r>
            <a:r>
              <a:rPr sz="1500" b="1" spc="-20" dirty="0">
                <a:solidFill>
                  <a:srgbClr val="FFFFFF"/>
                </a:solidFill>
                <a:latin typeface="Tahoma"/>
                <a:cs typeface="Tahoma"/>
              </a:rPr>
              <a:t> </a:t>
            </a:r>
            <a:r>
              <a:rPr sz="1500" b="1" spc="-40" dirty="0">
                <a:solidFill>
                  <a:srgbClr val="FFFFFF"/>
                </a:solidFill>
                <a:latin typeface="Tahoma"/>
                <a:cs typeface="Tahoma"/>
              </a:rPr>
              <a:t>SELF </a:t>
            </a:r>
            <a:r>
              <a:rPr sz="1500" b="1" spc="-35" dirty="0">
                <a:solidFill>
                  <a:srgbClr val="FFFFFF"/>
                </a:solidFill>
                <a:latin typeface="Tahoma"/>
                <a:cs typeface="Tahoma"/>
              </a:rPr>
              <a:t> </a:t>
            </a:r>
            <a:r>
              <a:rPr sz="1500" b="1" spc="-15" dirty="0">
                <a:solidFill>
                  <a:srgbClr val="FFFFFF"/>
                </a:solidFill>
                <a:latin typeface="Tahoma"/>
                <a:cs typeface="Tahoma"/>
              </a:rPr>
              <a:t>PROTECTION</a:t>
            </a:r>
            <a:endParaRPr sz="1500">
              <a:latin typeface="Tahoma"/>
              <a:cs typeface="Tahoma"/>
            </a:endParaRPr>
          </a:p>
        </p:txBody>
      </p:sp>
      <p:sp>
        <p:nvSpPr>
          <p:cNvPr id="13" name="object 13"/>
          <p:cNvSpPr txBox="1"/>
          <p:nvPr/>
        </p:nvSpPr>
        <p:spPr>
          <a:xfrm>
            <a:off x="9162288" y="1911591"/>
            <a:ext cx="1811020" cy="1079500"/>
          </a:xfrm>
          <a:prstGeom prst="rect">
            <a:avLst/>
          </a:prstGeom>
          <a:solidFill>
            <a:srgbClr val="77AD92"/>
          </a:solidFill>
        </p:spPr>
        <p:txBody>
          <a:bodyPr vert="horz" wrap="square" lIns="0" tIns="123825" rIns="0" bIns="0" rtlCol="0">
            <a:spAutoFit/>
          </a:bodyPr>
          <a:lstStyle/>
          <a:p>
            <a:pPr marL="120014" marR="108585" indent="-635" algn="ctr">
              <a:lnSpc>
                <a:spcPct val="90800"/>
              </a:lnSpc>
              <a:spcBef>
                <a:spcPts val="975"/>
              </a:spcBef>
            </a:pPr>
            <a:r>
              <a:rPr sz="1500" b="1" spc="-20" dirty="0">
                <a:solidFill>
                  <a:srgbClr val="FFFFFF"/>
                </a:solidFill>
                <a:latin typeface="Tahoma"/>
                <a:cs typeface="Tahoma"/>
              </a:rPr>
              <a:t>SLOUCHING </a:t>
            </a:r>
            <a:r>
              <a:rPr sz="1500" b="1" spc="-15" dirty="0">
                <a:solidFill>
                  <a:srgbClr val="FFFFFF"/>
                </a:solidFill>
                <a:latin typeface="Tahoma"/>
                <a:cs typeface="Tahoma"/>
              </a:rPr>
              <a:t> </a:t>
            </a:r>
            <a:r>
              <a:rPr sz="1500" b="1" spc="40" dirty="0">
                <a:solidFill>
                  <a:srgbClr val="FFFFFF"/>
                </a:solidFill>
                <a:latin typeface="Tahoma"/>
                <a:cs typeface="Tahoma"/>
              </a:rPr>
              <a:t>W</a:t>
            </a:r>
            <a:r>
              <a:rPr sz="1500" b="1" spc="-225" dirty="0">
                <a:solidFill>
                  <a:srgbClr val="FFFFFF"/>
                </a:solidFill>
                <a:latin typeface="Tahoma"/>
                <a:cs typeface="Tahoma"/>
              </a:rPr>
              <a:t>I</a:t>
            </a:r>
            <a:r>
              <a:rPr sz="1500" b="1" spc="-60" dirty="0">
                <a:solidFill>
                  <a:srgbClr val="FFFFFF"/>
                </a:solidFill>
                <a:latin typeface="Tahoma"/>
                <a:cs typeface="Tahoma"/>
              </a:rPr>
              <a:t>T</a:t>
            </a:r>
            <a:r>
              <a:rPr sz="1500" b="1" spc="10" dirty="0">
                <a:solidFill>
                  <a:srgbClr val="FFFFFF"/>
                </a:solidFill>
                <a:latin typeface="Tahoma"/>
                <a:cs typeface="Tahoma"/>
              </a:rPr>
              <a:t>H</a:t>
            </a:r>
            <a:r>
              <a:rPr sz="1500" b="1" spc="-160" dirty="0">
                <a:solidFill>
                  <a:srgbClr val="FFFFFF"/>
                </a:solidFill>
                <a:latin typeface="Tahoma"/>
                <a:cs typeface="Tahoma"/>
              </a:rPr>
              <a:t> </a:t>
            </a:r>
            <a:r>
              <a:rPr sz="1500" b="1" spc="-10" dirty="0">
                <a:solidFill>
                  <a:srgbClr val="FFFFFF"/>
                </a:solidFill>
                <a:latin typeface="Tahoma"/>
                <a:cs typeface="Tahoma"/>
              </a:rPr>
              <a:t>F</a:t>
            </a:r>
            <a:r>
              <a:rPr sz="1500" b="1" spc="135" dirty="0">
                <a:solidFill>
                  <a:srgbClr val="FFFFFF"/>
                </a:solidFill>
                <a:latin typeface="Tahoma"/>
                <a:cs typeface="Tahoma"/>
              </a:rPr>
              <a:t>O</a:t>
            </a:r>
            <a:r>
              <a:rPr sz="1500" b="1" spc="-40" dirty="0">
                <a:solidFill>
                  <a:srgbClr val="FFFFFF"/>
                </a:solidFill>
                <a:latin typeface="Tahoma"/>
                <a:cs typeface="Tahoma"/>
              </a:rPr>
              <a:t>R</a:t>
            </a:r>
            <a:r>
              <a:rPr sz="1500" b="1" spc="-15" dirty="0">
                <a:solidFill>
                  <a:srgbClr val="FFFFFF"/>
                </a:solidFill>
                <a:latin typeface="Tahoma"/>
                <a:cs typeface="Tahoma"/>
              </a:rPr>
              <a:t>W</a:t>
            </a:r>
            <a:r>
              <a:rPr sz="1500" b="1" spc="50" dirty="0">
                <a:solidFill>
                  <a:srgbClr val="FFFFFF"/>
                </a:solidFill>
                <a:latin typeface="Tahoma"/>
                <a:cs typeface="Tahoma"/>
              </a:rPr>
              <a:t>A</a:t>
            </a:r>
            <a:r>
              <a:rPr sz="1500" b="1" spc="-25" dirty="0">
                <a:solidFill>
                  <a:srgbClr val="FFFFFF"/>
                </a:solidFill>
                <a:latin typeface="Tahoma"/>
                <a:cs typeface="Tahoma"/>
              </a:rPr>
              <a:t>RD  </a:t>
            </a:r>
            <a:r>
              <a:rPr sz="1500" b="1" spc="-70" dirty="0">
                <a:solidFill>
                  <a:srgbClr val="FFFFFF"/>
                </a:solidFill>
                <a:latin typeface="Tahoma"/>
                <a:cs typeface="Tahoma"/>
              </a:rPr>
              <a:t>L</a:t>
            </a:r>
            <a:r>
              <a:rPr sz="1500" b="1" spc="10" dirty="0">
                <a:solidFill>
                  <a:srgbClr val="FFFFFF"/>
                </a:solidFill>
                <a:latin typeface="Tahoma"/>
                <a:cs typeface="Tahoma"/>
              </a:rPr>
              <a:t>E</a:t>
            </a:r>
            <a:r>
              <a:rPr sz="1500" b="1" spc="50" dirty="0">
                <a:solidFill>
                  <a:srgbClr val="FFFFFF"/>
                </a:solidFill>
                <a:latin typeface="Tahoma"/>
                <a:cs typeface="Tahoma"/>
              </a:rPr>
              <a:t>A</a:t>
            </a:r>
            <a:r>
              <a:rPr sz="1500" b="1" spc="40" dirty="0">
                <a:solidFill>
                  <a:srgbClr val="FFFFFF"/>
                </a:solidFill>
                <a:latin typeface="Tahoma"/>
                <a:cs typeface="Tahoma"/>
              </a:rPr>
              <a:t>N</a:t>
            </a:r>
            <a:r>
              <a:rPr sz="1500" b="1" spc="-130" dirty="0">
                <a:solidFill>
                  <a:srgbClr val="FFFFFF"/>
                </a:solidFill>
                <a:latin typeface="Tahoma"/>
                <a:cs typeface="Tahoma"/>
              </a:rPr>
              <a:t> </a:t>
            </a:r>
            <a:r>
              <a:rPr sz="1500" b="1" spc="-40" dirty="0">
                <a:solidFill>
                  <a:srgbClr val="FFFFFF"/>
                </a:solidFill>
                <a:latin typeface="Tahoma"/>
                <a:cs typeface="Tahoma"/>
              </a:rPr>
              <a:t>:  LOWLINESS</a:t>
            </a:r>
            <a:endParaRPr sz="1500">
              <a:latin typeface="Tahoma"/>
              <a:cs typeface="Tahoma"/>
            </a:endParaRPr>
          </a:p>
        </p:txBody>
      </p:sp>
      <p:sp>
        <p:nvSpPr>
          <p:cNvPr id="14" name="object 14"/>
          <p:cNvSpPr txBox="1"/>
          <p:nvPr/>
        </p:nvSpPr>
        <p:spPr>
          <a:xfrm>
            <a:off x="5184647" y="3173717"/>
            <a:ext cx="1811020" cy="1089025"/>
          </a:xfrm>
          <a:prstGeom prst="rect">
            <a:avLst/>
          </a:prstGeom>
          <a:solidFill>
            <a:srgbClr val="77AD92"/>
          </a:solidFill>
        </p:spPr>
        <p:txBody>
          <a:bodyPr vert="horz" wrap="square" lIns="0" tIns="128905" rIns="0" bIns="0" rtlCol="0">
            <a:spAutoFit/>
          </a:bodyPr>
          <a:lstStyle/>
          <a:p>
            <a:pPr marL="220345" marR="198120" indent="-2540" algn="ctr">
              <a:lnSpc>
                <a:spcPct val="90800"/>
              </a:lnSpc>
              <a:spcBef>
                <a:spcPts val="1015"/>
              </a:spcBef>
            </a:pPr>
            <a:r>
              <a:rPr sz="1500" b="1" spc="-10" dirty="0">
                <a:solidFill>
                  <a:srgbClr val="FFFFFF"/>
                </a:solidFill>
                <a:latin typeface="Tahoma"/>
                <a:cs typeface="Tahoma"/>
              </a:rPr>
              <a:t>MODERATELY </a:t>
            </a:r>
            <a:r>
              <a:rPr sz="1500" b="1" spc="-5" dirty="0">
                <a:solidFill>
                  <a:srgbClr val="FFFFFF"/>
                </a:solidFill>
                <a:latin typeface="Tahoma"/>
                <a:cs typeface="Tahoma"/>
              </a:rPr>
              <a:t> </a:t>
            </a:r>
            <a:r>
              <a:rPr sz="1500" b="1" spc="-30" dirty="0">
                <a:solidFill>
                  <a:srgbClr val="FFFFFF"/>
                </a:solidFill>
                <a:latin typeface="Tahoma"/>
                <a:cs typeface="Tahoma"/>
              </a:rPr>
              <a:t>U</a:t>
            </a:r>
            <a:r>
              <a:rPr sz="1500" b="1" spc="-55" dirty="0">
                <a:solidFill>
                  <a:srgbClr val="FFFFFF"/>
                </a:solidFill>
                <a:latin typeface="Tahoma"/>
                <a:cs typeface="Tahoma"/>
              </a:rPr>
              <a:t>P</a:t>
            </a:r>
            <a:r>
              <a:rPr sz="1500" b="1" spc="-85" dirty="0">
                <a:solidFill>
                  <a:srgbClr val="FFFFFF"/>
                </a:solidFill>
                <a:latin typeface="Tahoma"/>
                <a:cs typeface="Tahoma"/>
              </a:rPr>
              <a:t>R</a:t>
            </a:r>
            <a:r>
              <a:rPr sz="1500" b="1" spc="-225" dirty="0">
                <a:solidFill>
                  <a:srgbClr val="FFFFFF"/>
                </a:solidFill>
                <a:latin typeface="Tahoma"/>
                <a:cs typeface="Tahoma"/>
              </a:rPr>
              <a:t>I</a:t>
            </a:r>
            <a:r>
              <a:rPr sz="1500" b="1" spc="30" dirty="0">
                <a:solidFill>
                  <a:srgbClr val="FFFFFF"/>
                </a:solidFill>
                <a:latin typeface="Tahoma"/>
                <a:cs typeface="Tahoma"/>
              </a:rPr>
              <a:t>G</a:t>
            </a:r>
            <a:r>
              <a:rPr sz="1500" b="1" spc="-25" dirty="0">
                <a:solidFill>
                  <a:srgbClr val="FFFFFF"/>
                </a:solidFill>
                <a:latin typeface="Tahoma"/>
                <a:cs typeface="Tahoma"/>
              </a:rPr>
              <a:t>H</a:t>
            </a:r>
            <a:r>
              <a:rPr sz="1500" b="1" spc="-15" dirty="0">
                <a:solidFill>
                  <a:srgbClr val="FFFFFF"/>
                </a:solidFill>
                <a:latin typeface="Tahoma"/>
                <a:cs typeface="Tahoma"/>
              </a:rPr>
              <a:t>T</a:t>
            </a:r>
            <a:r>
              <a:rPr sz="1500" b="1" spc="-100" dirty="0">
                <a:solidFill>
                  <a:srgbClr val="FFFFFF"/>
                </a:solidFill>
                <a:latin typeface="Tahoma"/>
                <a:cs typeface="Tahoma"/>
              </a:rPr>
              <a:t> </a:t>
            </a:r>
            <a:r>
              <a:rPr sz="1500" b="1" spc="-40" dirty="0">
                <a:solidFill>
                  <a:srgbClr val="FFFFFF"/>
                </a:solidFill>
                <a:latin typeface="Tahoma"/>
                <a:cs typeface="Tahoma"/>
              </a:rPr>
              <a:t>:  </a:t>
            </a:r>
            <a:r>
              <a:rPr sz="1500" b="1" spc="-30" dirty="0">
                <a:solidFill>
                  <a:srgbClr val="FFFFFF"/>
                </a:solidFill>
                <a:latin typeface="Tahoma"/>
                <a:cs typeface="Tahoma"/>
              </a:rPr>
              <a:t>ENTHUSIASM, </a:t>
            </a:r>
            <a:r>
              <a:rPr sz="1500" b="1" spc="-25" dirty="0">
                <a:solidFill>
                  <a:srgbClr val="FFFFFF"/>
                </a:solidFill>
                <a:latin typeface="Tahoma"/>
                <a:cs typeface="Tahoma"/>
              </a:rPr>
              <a:t> </a:t>
            </a:r>
            <a:r>
              <a:rPr sz="1500" b="1" spc="-10" dirty="0">
                <a:solidFill>
                  <a:srgbClr val="FFFFFF"/>
                </a:solidFill>
                <a:latin typeface="Tahoma"/>
                <a:cs typeface="Tahoma"/>
              </a:rPr>
              <a:t>F</a:t>
            </a:r>
            <a:r>
              <a:rPr sz="1500" b="1" spc="-204" dirty="0">
                <a:solidFill>
                  <a:srgbClr val="FFFFFF"/>
                </a:solidFill>
                <a:latin typeface="Tahoma"/>
                <a:cs typeface="Tahoma"/>
              </a:rPr>
              <a:t>R</a:t>
            </a:r>
            <a:r>
              <a:rPr sz="1500" b="1" spc="-114" dirty="0">
                <a:solidFill>
                  <a:srgbClr val="FFFFFF"/>
                </a:solidFill>
                <a:latin typeface="Tahoma"/>
                <a:cs typeface="Tahoma"/>
              </a:rPr>
              <a:t>I</a:t>
            </a:r>
            <a:r>
              <a:rPr sz="1500" b="1" spc="10" dirty="0">
                <a:solidFill>
                  <a:srgbClr val="FFFFFF"/>
                </a:solidFill>
                <a:latin typeface="Tahoma"/>
                <a:cs typeface="Tahoma"/>
              </a:rPr>
              <a:t>E</a:t>
            </a:r>
            <a:r>
              <a:rPr sz="1500" b="1" spc="65" dirty="0">
                <a:solidFill>
                  <a:srgbClr val="FFFFFF"/>
                </a:solidFill>
                <a:latin typeface="Tahoma"/>
                <a:cs typeface="Tahoma"/>
              </a:rPr>
              <a:t>N</a:t>
            </a:r>
            <a:r>
              <a:rPr sz="1500" b="1" spc="15" dirty="0">
                <a:solidFill>
                  <a:srgbClr val="FFFFFF"/>
                </a:solidFill>
                <a:latin typeface="Tahoma"/>
                <a:cs typeface="Tahoma"/>
              </a:rPr>
              <a:t>D</a:t>
            </a:r>
            <a:r>
              <a:rPr sz="1500" b="1" spc="-70" dirty="0">
                <a:solidFill>
                  <a:srgbClr val="FFFFFF"/>
                </a:solidFill>
                <a:latin typeface="Tahoma"/>
                <a:cs typeface="Tahoma"/>
              </a:rPr>
              <a:t>L</a:t>
            </a:r>
            <a:r>
              <a:rPr sz="1500" b="1" spc="-225" dirty="0">
                <a:solidFill>
                  <a:srgbClr val="FFFFFF"/>
                </a:solidFill>
                <a:latin typeface="Tahoma"/>
                <a:cs typeface="Tahoma"/>
              </a:rPr>
              <a:t>I</a:t>
            </a:r>
            <a:r>
              <a:rPr sz="1500" b="1" spc="65" dirty="0">
                <a:solidFill>
                  <a:srgbClr val="FFFFFF"/>
                </a:solidFill>
                <a:latin typeface="Tahoma"/>
                <a:cs typeface="Tahoma"/>
              </a:rPr>
              <a:t>N</a:t>
            </a:r>
            <a:r>
              <a:rPr sz="1500" b="1" spc="10" dirty="0">
                <a:solidFill>
                  <a:srgbClr val="FFFFFF"/>
                </a:solidFill>
                <a:latin typeface="Tahoma"/>
                <a:cs typeface="Tahoma"/>
              </a:rPr>
              <a:t>E</a:t>
            </a:r>
            <a:r>
              <a:rPr sz="1500" b="1" spc="-95" dirty="0">
                <a:solidFill>
                  <a:srgbClr val="FFFFFF"/>
                </a:solidFill>
                <a:latin typeface="Tahoma"/>
                <a:cs typeface="Tahoma"/>
              </a:rPr>
              <a:t>S</a:t>
            </a:r>
            <a:r>
              <a:rPr sz="1500" b="1" spc="-60" dirty="0">
                <a:solidFill>
                  <a:srgbClr val="FFFFFF"/>
                </a:solidFill>
                <a:latin typeface="Tahoma"/>
                <a:cs typeface="Tahoma"/>
              </a:rPr>
              <a:t>S</a:t>
            </a:r>
            <a:endParaRPr sz="1500">
              <a:latin typeface="Tahoma"/>
              <a:cs typeface="Tahoma"/>
            </a:endParaRPr>
          </a:p>
        </p:txBody>
      </p:sp>
      <p:pic>
        <p:nvPicPr>
          <p:cNvPr id="15" name="Picture 2" descr="ABESEC OLA">
            <a:extLst>
              <a:ext uri="{FF2B5EF4-FFF2-40B4-BE49-F238E27FC236}">
                <a16:creationId xmlns:a16="http://schemas.microsoft.com/office/drawing/2014/main" id="{B499477D-65AA-FBCE-CE54-9305640936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D49C7-D14E-BB70-AC66-6D1B57B8DC18}"/>
              </a:ext>
            </a:extLst>
          </p:cNvPr>
          <p:cNvSpPr>
            <a:spLocks noGrp="1"/>
          </p:cNvSpPr>
          <p:nvPr>
            <p:ph type="title"/>
          </p:nvPr>
        </p:nvSpPr>
        <p:spPr/>
        <p:txBody>
          <a:bodyPr/>
          <a:lstStyle/>
          <a:p>
            <a:r>
              <a:rPr lang="en-IN" sz="4000" spc="165" dirty="0">
                <a:solidFill>
                  <a:schemeClr val="bg1"/>
                </a:solidFill>
              </a:rPr>
              <a:t>Appearance</a:t>
            </a:r>
            <a:endParaRPr lang="en-IN" dirty="0">
              <a:solidFill>
                <a:schemeClr val="bg1"/>
              </a:solidFill>
            </a:endParaRPr>
          </a:p>
        </p:txBody>
      </p:sp>
      <p:sp>
        <p:nvSpPr>
          <p:cNvPr id="3" name="Content Placeholder 2">
            <a:extLst>
              <a:ext uri="{FF2B5EF4-FFF2-40B4-BE49-F238E27FC236}">
                <a16:creationId xmlns:a16="http://schemas.microsoft.com/office/drawing/2014/main" id="{544883BF-43C7-2DF8-DB2F-788C26D3EB3C}"/>
              </a:ext>
            </a:extLst>
          </p:cNvPr>
          <p:cNvSpPr>
            <a:spLocks noGrp="1"/>
          </p:cNvSpPr>
          <p:nvPr>
            <p:ph idx="1"/>
          </p:nvPr>
        </p:nvSpPr>
        <p:spPr/>
        <p:txBody>
          <a:bodyPr/>
          <a:lstStyle/>
          <a:p>
            <a:r>
              <a:rPr lang="en-US" sz="2000" b="1" i="1" spc="-380" dirty="0">
                <a:solidFill>
                  <a:schemeClr val="bg1"/>
                </a:solidFill>
                <a:latin typeface="Verdana"/>
                <a:cs typeface="Verdana"/>
              </a:rPr>
              <a:t>T</a:t>
            </a:r>
            <a:r>
              <a:rPr lang="en-US" sz="2000" b="1" i="1" spc="-240" dirty="0">
                <a:solidFill>
                  <a:schemeClr val="bg1"/>
                </a:solidFill>
                <a:latin typeface="Verdana"/>
                <a:cs typeface="Verdana"/>
              </a:rPr>
              <a:t>h</a:t>
            </a:r>
            <a:r>
              <a:rPr lang="en-US" sz="2000" b="1" i="1" spc="-165" dirty="0">
                <a:solidFill>
                  <a:schemeClr val="bg1"/>
                </a:solidFill>
                <a:latin typeface="Verdana"/>
                <a:cs typeface="Verdana"/>
              </a:rPr>
              <a:t>e</a:t>
            </a:r>
            <a:r>
              <a:rPr lang="en-US" sz="2000" b="1" i="1" spc="-114" dirty="0">
                <a:solidFill>
                  <a:schemeClr val="bg1"/>
                </a:solidFill>
                <a:latin typeface="Verdana"/>
                <a:cs typeface="Verdana"/>
              </a:rPr>
              <a:t> </a:t>
            </a:r>
            <a:r>
              <a:rPr lang="en-US" sz="2000" b="1" i="1" spc="-90" dirty="0">
                <a:solidFill>
                  <a:schemeClr val="bg1"/>
                </a:solidFill>
                <a:latin typeface="Verdana"/>
                <a:cs typeface="Verdana"/>
              </a:rPr>
              <a:t>i</a:t>
            </a:r>
            <a:r>
              <a:rPr lang="en-US" sz="2000" b="1" i="1" spc="-260" dirty="0">
                <a:solidFill>
                  <a:schemeClr val="bg1"/>
                </a:solidFill>
                <a:latin typeface="Verdana"/>
                <a:cs typeface="Verdana"/>
              </a:rPr>
              <a:t>m</a:t>
            </a:r>
            <a:r>
              <a:rPr lang="en-US" sz="2000" b="1" i="1" spc="-60" dirty="0">
                <a:solidFill>
                  <a:schemeClr val="bg1"/>
                </a:solidFill>
                <a:latin typeface="Verdana"/>
                <a:cs typeface="Verdana"/>
              </a:rPr>
              <a:t>p</a:t>
            </a:r>
            <a:r>
              <a:rPr lang="en-US" sz="2000" b="1" i="1" spc="-235" dirty="0">
                <a:solidFill>
                  <a:schemeClr val="bg1"/>
                </a:solidFill>
                <a:latin typeface="Verdana"/>
                <a:cs typeface="Verdana"/>
              </a:rPr>
              <a:t>r</a:t>
            </a:r>
            <a:r>
              <a:rPr lang="en-US" sz="2000" b="1" i="1" spc="-195" dirty="0">
                <a:solidFill>
                  <a:schemeClr val="bg1"/>
                </a:solidFill>
                <a:latin typeface="Verdana"/>
                <a:cs typeface="Verdana"/>
              </a:rPr>
              <a:t>e</a:t>
            </a:r>
            <a:r>
              <a:rPr lang="en-US" sz="2000" b="1" i="1" spc="-320" dirty="0">
                <a:solidFill>
                  <a:schemeClr val="bg1"/>
                </a:solidFill>
                <a:latin typeface="Verdana"/>
                <a:cs typeface="Verdana"/>
              </a:rPr>
              <a:t>ss</a:t>
            </a:r>
            <a:r>
              <a:rPr lang="en-US" sz="2000" b="1" i="1" spc="-90" dirty="0">
                <a:solidFill>
                  <a:schemeClr val="bg1"/>
                </a:solidFill>
                <a:latin typeface="Verdana"/>
                <a:cs typeface="Verdana"/>
              </a:rPr>
              <a:t>i</a:t>
            </a:r>
            <a:r>
              <a:rPr lang="en-US" sz="2000" b="1" i="1" spc="-105" dirty="0">
                <a:solidFill>
                  <a:schemeClr val="bg1"/>
                </a:solidFill>
                <a:latin typeface="Verdana"/>
                <a:cs typeface="Verdana"/>
              </a:rPr>
              <a:t>o</a:t>
            </a:r>
            <a:r>
              <a:rPr lang="en-US" sz="2000" b="1" i="1" spc="-215" dirty="0">
                <a:solidFill>
                  <a:schemeClr val="bg1"/>
                </a:solidFill>
                <a:latin typeface="Verdana"/>
                <a:cs typeface="Verdana"/>
              </a:rPr>
              <a:t>n</a:t>
            </a:r>
            <a:r>
              <a:rPr lang="en-US" sz="2000" b="1" i="1" spc="-185" dirty="0">
                <a:solidFill>
                  <a:schemeClr val="bg1"/>
                </a:solidFill>
                <a:latin typeface="Verdana"/>
                <a:cs typeface="Verdana"/>
              </a:rPr>
              <a:t> </a:t>
            </a:r>
            <a:r>
              <a:rPr lang="en-US" sz="2000" b="1" i="1" spc="-60" dirty="0">
                <a:solidFill>
                  <a:schemeClr val="bg1"/>
                </a:solidFill>
                <a:latin typeface="Verdana"/>
                <a:cs typeface="Verdana"/>
              </a:rPr>
              <a:t>p</a:t>
            </a:r>
            <a:r>
              <a:rPr lang="en-US" sz="2000" b="1" i="1" spc="-195" dirty="0">
                <a:solidFill>
                  <a:schemeClr val="bg1"/>
                </a:solidFill>
                <a:latin typeface="Verdana"/>
                <a:cs typeface="Verdana"/>
              </a:rPr>
              <a:t>e</a:t>
            </a:r>
            <a:r>
              <a:rPr lang="en-US" sz="2000" b="1" i="1" spc="-105" dirty="0">
                <a:solidFill>
                  <a:schemeClr val="bg1"/>
                </a:solidFill>
                <a:latin typeface="Verdana"/>
                <a:cs typeface="Verdana"/>
              </a:rPr>
              <a:t>o</a:t>
            </a:r>
            <a:r>
              <a:rPr lang="en-US" sz="2000" b="1" i="1" spc="-60" dirty="0">
                <a:solidFill>
                  <a:schemeClr val="bg1"/>
                </a:solidFill>
                <a:latin typeface="Verdana"/>
                <a:cs typeface="Verdana"/>
              </a:rPr>
              <a:t>p</a:t>
            </a:r>
            <a:r>
              <a:rPr lang="en-US" sz="2000" b="1" i="1" spc="-90" dirty="0">
                <a:solidFill>
                  <a:schemeClr val="bg1"/>
                </a:solidFill>
                <a:latin typeface="Verdana"/>
                <a:cs typeface="Verdana"/>
              </a:rPr>
              <a:t>l</a:t>
            </a:r>
            <a:r>
              <a:rPr lang="en-US" sz="2000" b="1" i="1" spc="-165" dirty="0">
                <a:solidFill>
                  <a:schemeClr val="bg1"/>
                </a:solidFill>
                <a:latin typeface="Verdana"/>
                <a:cs typeface="Verdana"/>
              </a:rPr>
              <a:t>e</a:t>
            </a:r>
            <a:r>
              <a:rPr lang="en-US" sz="2000" b="1" i="1" spc="-185" dirty="0">
                <a:solidFill>
                  <a:schemeClr val="bg1"/>
                </a:solidFill>
                <a:latin typeface="Verdana"/>
                <a:cs typeface="Verdana"/>
              </a:rPr>
              <a:t> </a:t>
            </a:r>
            <a:r>
              <a:rPr lang="en-US" sz="2000" b="1" i="1" spc="-260" dirty="0">
                <a:solidFill>
                  <a:schemeClr val="bg1"/>
                </a:solidFill>
                <a:latin typeface="Verdana"/>
                <a:cs typeface="Verdana"/>
              </a:rPr>
              <a:t>m</a:t>
            </a:r>
            <a:r>
              <a:rPr lang="en-US" sz="2000" b="1" i="1" spc="-275" dirty="0">
                <a:solidFill>
                  <a:schemeClr val="bg1"/>
                </a:solidFill>
                <a:latin typeface="Verdana"/>
                <a:cs typeface="Verdana"/>
              </a:rPr>
              <a:t>a</a:t>
            </a:r>
            <a:r>
              <a:rPr lang="en-US" sz="2000" b="1" i="1" spc="-285" dirty="0">
                <a:solidFill>
                  <a:schemeClr val="bg1"/>
                </a:solidFill>
                <a:latin typeface="Verdana"/>
                <a:cs typeface="Verdana"/>
              </a:rPr>
              <a:t>k</a:t>
            </a:r>
            <a:r>
              <a:rPr lang="en-US" sz="2000" b="1" i="1" spc="-165" dirty="0">
                <a:solidFill>
                  <a:schemeClr val="bg1"/>
                </a:solidFill>
                <a:latin typeface="Verdana"/>
                <a:cs typeface="Verdana"/>
              </a:rPr>
              <a:t>e</a:t>
            </a:r>
            <a:r>
              <a:rPr lang="en-US" sz="2000" b="1" i="1" spc="-114" dirty="0">
                <a:solidFill>
                  <a:schemeClr val="bg1"/>
                </a:solidFill>
                <a:latin typeface="Verdana"/>
                <a:cs typeface="Verdana"/>
              </a:rPr>
              <a:t> </a:t>
            </a:r>
            <a:r>
              <a:rPr lang="en-US" sz="2000" b="1" i="1" spc="-105" dirty="0">
                <a:solidFill>
                  <a:schemeClr val="bg1"/>
                </a:solidFill>
                <a:latin typeface="Verdana"/>
                <a:cs typeface="Verdana"/>
              </a:rPr>
              <a:t>o</a:t>
            </a:r>
            <a:r>
              <a:rPr lang="en-US" sz="2000" b="1" i="1" spc="-215" dirty="0">
                <a:solidFill>
                  <a:schemeClr val="bg1"/>
                </a:solidFill>
                <a:latin typeface="Verdana"/>
                <a:cs typeface="Verdana"/>
              </a:rPr>
              <a:t>n</a:t>
            </a:r>
            <a:r>
              <a:rPr lang="en-US" sz="2000" b="1" i="1" spc="-185" dirty="0">
                <a:solidFill>
                  <a:schemeClr val="bg1"/>
                </a:solidFill>
                <a:latin typeface="Verdana"/>
                <a:cs typeface="Verdana"/>
              </a:rPr>
              <a:t> </a:t>
            </a:r>
            <a:r>
              <a:rPr lang="en-US" sz="2000" b="1" i="1" spc="-105" dirty="0">
                <a:solidFill>
                  <a:schemeClr val="bg1"/>
                </a:solidFill>
                <a:latin typeface="Verdana"/>
                <a:cs typeface="Verdana"/>
              </a:rPr>
              <a:t>o</a:t>
            </a:r>
            <a:r>
              <a:rPr lang="en-US" sz="2000" b="1" i="1" spc="-240" dirty="0">
                <a:solidFill>
                  <a:schemeClr val="bg1"/>
                </a:solidFill>
                <a:latin typeface="Verdana"/>
                <a:cs typeface="Verdana"/>
              </a:rPr>
              <a:t>n</a:t>
            </a:r>
            <a:r>
              <a:rPr lang="en-US" sz="2000" b="1" i="1" spc="-114" dirty="0">
                <a:solidFill>
                  <a:schemeClr val="bg1"/>
                </a:solidFill>
                <a:latin typeface="Verdana"/>
                <a:cs typeface="Verdana"/>
              </a:rPr>
              <a:t>e  </a:t>
            </a:r>
            <a:r>
              <a:rPr lang="en-US" sz="2000" b="1" i="1" spc="-275" dirty="0">
                <a:solidFill>
                  <a:schemeClr val="bg1"/>
                </a:solidFill>
                <a:latin typeface="Verdana"/>
                <a:cs typeface="Verdana"/>
              </a:rPr>
              <a:t>a</a:t>
            </a:r>
            <a:r>
              <a:rPr lang="en-US" sz="2000" b="1" i="1" spc="-240" dirty="0">
                <a:solidFill>
                  <a:schemeClr val="bg1"/>
                </a:solidFill>
                <a:latin typeface="Verdana"/>
                <a:cs typeface="Verdana"/>
              </a:rPr>
              <a:t>n</a:t>
            </a:r>
            <a:r>
              <a:rPr lang="en-US" sz="2000" b="1" i="1" spc="-105" dirty="0">
                <a:solidFill>
                  <a:schemeClr val="bg1"/>
                </a:solidFill>
                <a:latin typeface="Verdana"/>
                <a:cs typeface="Verdana"/>
              </a:rPr>
              <a:t>o</a:t>
            </a:r>
            <a:r>
              <a:rPr lang="en-US" sz="2000" b="1" i="1" spc="-165" dirty="0">
                <a:solidFill>
                  <a:schemeClr val="bg1"/>
                </a:solidFill>
                <a:latin typeface="Verdana"/>
                <a:cs typeface="Verdana"/>
              </a:rPr>
              <a:t>t</a:t>
            </a:r>
            <a:r>
              <a:rPr lang="en-US" sz="2000" b="1" i="1" spc="-280" dirty="0">
                <a:solidFill>
                  <a:schemeClr val="bg1"/>
                </a:solidFill>
                <a:latin typeface="Verdana"/>
                <a:cs typeface="Verdana"/>
              </a:rPr>
              <a:t>h</a:t>
            </a:r>
            <a:r>
              <a:rPr lang="en-US" sz="2000" b="1" i="1" spc="-195" dirty="0">
                <a:solidFill>
                  <a:schemeClr val="bg1"/>
                </a:solidFill>
                <a:latin typeface="Verdana"/>
                <a:cs typeface="Verdana"/>
              </a:rPr>
              <a:t>e</a:t>
            </a:r>
            <a:r>
              <a:rPr lang="en-US" sz="2000" b="1" i="1" spc="-270" dirty="0">
                <a:solidFill>
                  <a:schemeClr val="bg1"/>
                </a:solidFill>
                <a:latin typeface="Verdana"/>
                <a:cs typeface="Verdana"/>
              </a:rPr>
              <a:t>r</a:t>
            </a:r>
            <a:r>
              <a:rPr lang="en-US" sz="2000" b="1" i="1" spc="-50" dirty="0">
                <a:solidFill>
                  <a:schemeClr val="bg1"/>
                </a:solidFill>
                <a:latin typeface="Verdana"/>
                <a:cs typeface="Verdana"/>
              </a:rPr>
              <a:t> </a:t>
            </a:r>
            <a:r>
              <a:rPr lang="en-US" sz="2000" b="1" i="1" spc="-90" dirty="0">
                <a:solidFill>
                  <a:schemeClr val="bg1"/>
                </a:solidFill>
                <a:latin typeface="Verdana"/>
                <a:cs typeface="Verdana"/>
              </a:rPr>
              <a:t>i</a:t>
            </a:r>
            <a:r>
              <a:rPr lang="en-US" sz="2000" b="1" i="1" spc="-295" dirty="0">
                <a:solidFill>
                  <a:schemeClr val="bg1"/>
                </a:solidFill>
                <a:latin typeface="Verdana"/>
                <a:cs typeface="Verdana"/>
              </a:rPr>
              <a:t>s</a:t>
            </a:r>
            <a:r>
              <a:rPr lang="en-US" sz="2000" b="1" i="1" spc="-180" dirty="0">
                <a:solidFill>
                  <a:schemeClr val="bg1"/>
                </a:solidFill>
                <a:latin typeface="Verdana"/>
                <a:cs typeface="Verdana"/>
              </a:rPr>
              <a:t> </a:t>
            </a:r>
            <a:r>
              <a:rPr lang="en-US" sz="2000" b="1" i="1" spc="-65" dirty="0">
                <a:solidFill>
                  <a:schemeClr val="bg1"/>
                </a:solidFill>
                <a:latin typeface="Verdana"/>
                <a:cs typeface="Verdana"/>
              </a:rPr>
              <a:t>b</a:t>
            </a:r>
            <a:r>
              <a:rPr lang="en-US" sz="2000" b="1" i="1" spc="-275" dirty="0">
                <a:solidFill>
                  <a:schemeClr val="bg1"/>
                </a:solidFill>
                <a:latin typeface="Verdana"/>
                <a:cs typeface="Verdana"/>
              </a:rPr>
              <a:t>a</a:t>
            </a:r>
            <a:r>
              <a:rPr lang="en-US" sz="2000" b="1" i="1" spc="-320" dirty="0">
                <a:solidFill>
                  <a:schemeClr val="bg1"/>
                </a:solidFill>
                <a:latin typeface="Verdana"/>
                <a:cs typeface="Verdana"/>
              </a:rPr>
              <a:t>s</a:t>
            </a:r>
            <a:r>
              <a:rPr lang="en-US" sz="2000" b="1" i="1" spc="-195" dirty="0">
                <a:solidFill>
                  <a:schemeClr val="bg1"/>
                </a:solidFill>
                <a:latin typeface="Verdana"/>
                <a:cs typeface="Verdana"/>
              </a:rPr>
              <a:t>e</a:t>
            </a:r>
            <a:r>
              <a:rPr lang="en-US" sz="2000" b="1" i="1" spc="-85" dirty="0">
                <a:solidFill>
                  <a:schemeClr val="bg1"/>
                </a:solidFill>
                <a:latin typeface="Verdana"/>
                <a:cs typeface="Verdana"/>
              </a:rPr>
              <a:t>d</a:t>
            </a:r>
            <a:r>
              <a:rPr lang="en-US" b="1" i="1" spc="-85" dirty="0">
                <a:solidFill>
                  <a:schemeClr val="bg1"/>
                </a:solidFill>
                <a:latin typeface="Verdana"/>
                <a:cs typeface="Verdana"/>
              </a:rPr>
              <a:t>  </a:t>
            </a:r>
            <a:r>
              <a:rPr lang="en-US" sz="2000" b="1" i="1" spc="-160" dirty="0">
                <a:solidFill>
                  <a:schemeClr val="bg1"/>
                </a:solidFill>
                <a:latin typeface="Verdana"/>
                <a:cs typeface="Verdana"/>
              </a:rPr>
              <a:t>60</a:t>
            </a:r>
            <a:r>
              <a:rPr lang="en-US" sz="2000" b="1" i="1" spc="-830" dirty="0">
                <a:solidFill>
                  <a:schemeClr val="bg1"/>
                </a:solidFill>
                <a:latin typeface="Verdana"/>
                <a:cs typeface="Verdana"/>
              </a:rPr>
              <a:t>%</a:t>
            </a:r>
            <a:r>
              <a:rPr lang="en-US" sz="2000" b="1" i="1" spc="-90" dirty="0">
                <a:solidFill>
                  <a:schemeClr val="bg1"/>
                </a:solidFill>
                <a:latin typeface="Verdana"/>
                <a:cs typeface="Verdana"/>
              </a:rPr>
              <a:t>  </a:t>
            </a:r>
            <a:r>
              <a:rPr lang="en-US" sz="2000" b="1" i="1" spc="-105" dirty="0">
                <a:solidFill>
                  <a:schemeClr val="bg1"/>
                </a:solidFill>
                <a:latin typeface="Verdana"/>
                <a:cs typeface="Verdana"/>
              </a:rPr>
              <a:t>o</a:t>
            </a:r>
            <a:r>
              <a:rPr lang="en-US" sz="2000" b="1" i="1" spc="-215" dirty="0">
                <a:solidFill>
                  <a:schemeClr val="bg1"/>
                </a:solidFill>
                <a:latin typeface="Verdana"/>
                <a:cs typeface="Verdana"/>
              </a:rPr>
              <a:t>n</a:t>
            </a:r>
            <a:r>
              <a:rPr lang="en-US" sz="2000" b="1" i="1" spc="-254" dirty="0">
                <a:solidFill>
                  <a:schemeClr val="bg1"/>
                </a:solidFill>
                <a:latin typeface="Verdana"/>
                <a:cs typeface="Verdana"/>
              </a:rPr>
              <a:t> </a:t>
            </a:r>
            <a:r>
              <a:rPr lang="en-US" sz="2000" b="1" i="1" spc="-165" dirty="0">
                <a:solidFill>
                  <a:schemeClr val="bg1"/>
                </a:solidFill>
                <a:latin typeface="Verdana"/>
                <a:cs typeface="Verdana"/>
              </a:rPr>
              <a:t>t</a:t>
            </a:r>
            <a:r>
              <a:rPr lang="en-US" sz="2000" b="1" i="1" spc="-280" dirty="0">
                <a:solidFill>
                  <a:schemeClr val="bg1"/>
                </a:solidFill>
                <a:latin typeface="Verdana"/>
                <a:cs typeface="Verdana"/>
              </a:rPr>
              <a:t>h</a:t>
            </a:r>
            <a:r>
              <a:rPr lang="en-US" sz="2000" b="1" i="1" spc="-195" dirty="0">
                <a:solidFill>
                  <a:schemeClr val="bg1"/>
                </a:solidFill>
                <a:latin typeface="Verdana"/>
                <a:cs typeface="Verdana"/>
              </a:rPr>
              <a:t>e</a:t>
            </a:r>
            <a:r>
              <a:rPr lang="en-US" sz="2000" b="1" i="1" spc="-90" dirty="0">
                <a:solidFill>
                  <a:schemeClr val="bg1"/>
                </a:solidFill>
                <a:latin typeface="Verdana"/>
                <a:cs typeface="Verdana"/>
              </a:rPr>
              <a:t>i</a:t>
            </a:r>
            <a:r>
              <a:rPr lang="en-US" sz="2000" b="1" i="1" spc="-215" dirty="0">
                <a:solidFill>
                  <a:schemeClr val="bg1"/>
                </a:solidFill>
                <a:latin typeface="Verdana"/>
                <a:cs typeface="Verdana"/>
              </a:rPr>
              <a:t>r  </a:t>
            </a:r>
            <a:r>
              <a:rPr lang="en-US" sz="2000" b="1" i="1" spc="-275" dirty="0">
                <a:solidFill>
                  <a:schemeClr val="bg1"/>
                </a:solidFill>
                <a:latin typeface="Verdana"/>
                <a:cs typeface="Verdana"/>
              </a:rPr>
              <a:t>a</a:t>
            </a:r>
            <a:r>
              <a:rPr lang="en-US" sz="2000" b="1" i="1" spc="-60" dirty="0">
                <a:solidFill>
                  <a:schemeClr val="bg1"/>
                </a:solidFill>
                <a:latin typeface="Verdana"/>
                <a:cs typeface="Verdana"/>
              </a:rPr>
              <a:t>pp</a:t>
            </a:r>
            <a:r>
              <a:rPr lang="en-US" sz="2000" b="1" i="1" spc="-195" dirty="0">
                <a:solidFill>
                  <a:schemeClr val="bg1"/>
                </a:solidFill>
                <a:latin typeface="Verdana"/>
                <a:cs typeface="Verdana"/>
              </a:rPr>
              <a:t>e</a:t>
            </a:r>
            <a:r>
              <a:rPr lang="en-US" sz="2000" b="1" i="1" spc="-275" dirty="0">
                <a:solidFill>
                  <a:schemeClr val="bg1"/>
                </a:solidFill>
                <a:latin typeface="Verdana"/>
                <a:cs typeface="Verdana"/>
              </a:rPr>
              <a:t>a</a:t>
            </a:r>
            <a:r>
              <a:rPr lang="en-US" sz="2000" b="1" i="1" spc="-235" dirty="0">
                <a:solidFill>
                  <a:schemeClr val="bg1"/>
                </a:solidFill>
                <a:latin typeface="Verdana"/>
                <a:cs typeface="Verdana"/>
              </a:rPr>
              <a:t>r</a:t>
            </a:r>
            <a:r>
              <a:rPr lang="en-US" sz="2000" b="1" i="1" spc="-275" dirty="0">
                <a:solidFill>
                  <a:schemeClr val="bg1"/>
                </a:solidFill>
                <a:latin typeface="Verdana"/>
                <a:cs typeface="Verdana"/>
              </a:rPr>
              <a:t>a</a:t>
            </a:r>
            <a:r>
              <a:rPr lang="en-US" sz="2000" b="1" i="1" spc="-240" dirty="0">
                <a:solidFill>
                  <a:schemeClr val="bg1"/>
                </a:solidFill>
                <a:latin typeface="Verdana"/>
                <a:cs typeface="Verdana"/>
              </a:rPr>
              <a:t>n</a:t>
            </a:r>
            <a:r>
              <a:rPr lang="en-US" sz="2000" b="1" i="1" spc="-160" dirty="0">
                <a:solidFill>
                  <a:schemeClr val="bg1"/>
                </a:solidFill>
                <a:latin typeface="Verdana"/>
                <a:cs typeface="Verdana"/>
              </a:rPr>
              <a:t>c</a:t>
            </a:r>
            <a:r>
              <a:rPr lang="en-US" sz="2000" b="1" i="1" spc="-195" dirty="0">
                <a:solidFill>
                  <a:schemeClr val="bg1"/>
                </a:solidFill>
                <a:latin typeface="Verdana"/>
                <a:cs typeface="Verdana"/>
              </a:rPr>
              <a:t>e</a:t>
            </a:r>
            <a:r>
              <a:rPr lang="en-US" sz="2000" b="1" i="1" spc="-140" dirty="0">
                <a:solidFill>
                  <a:schemeClr val="bg1"/>
                </a:solidFill>
                <a:latin typeface="Verdana"/>
                <a:cs typeface="Verdana"/>
              </a:rPr>
              <a:t>,</a:t>
            </a:r>
            <a:r>
              <a:rPr lang="en-US" sz="2000" b="1" i="1" spc="-155" dirty="0">
                <a:solidFill>
                  <a:schemeClr val="bg1"/>
                </a:solidFill>
                <a:latin typeface="Verdana"/>
                <a:cs typeface="Verdana"/>
              </a:rPr>
              <a:t> </a:t>
            </a:r>
            <a:r>
              <a:rPr lang="en-US" sz="2000" b="1" i="1" spc="-160" dirty="0">
                <a:solidFill>
                  <a:schemeClr val="bg1"/>
                </a:solidFill>
                <a:latin typeface="Verdana"/>
                <a:cs typeface="Verdana"/>
              </a:rPr>
              <a:t>3</a:t>
            </a:r>
            <a:r>
              <a:rPr lang="en-US" sz="2000" b="1" i="1" spc="-140" dirty="0">
                <a:solidFill>
                  <a:schemeClr val="bg1"/>
                </a:solidFill>
                <a:latin typeface="Verdana"/>
                <a:cs typeface="Verdana"/>
              </a:rPr>
              <a:t>3</a:t>
            </a:r>
            <a:r>
              <a:rPr lang="en-US" sz="2000" b="1" i="1" spc="-105" dirty="0">
                <a:solidFill>
                  <a:schemeClr val="bg1"/>
                </a:solidFill>
                <a:latin typeface="Verdana"/>
                <a:cs typeface="Verdana"/>
              </a:rPr>
              <a:t> </a:t>
            </a:r>
            <a:r>
              <a:rPr lang="en-US" sz="2000" b="1" i="1" spc="-830" dirty="0">
                <a:solidFill>
                  <a:schemeClr val="bg1"/>
                </a:solidFill>
                <a:latin typeface="Verdana"/>
                <a:cs typeface="Verdana"/>
              </a:rPr>
              <a:t>%</a:t>
            </a:r>
            <a:r>
              <a:rPr lang="en-US" sz="2000" b="1" i="1" spc="-229" dirty="0">
                <a:solidFill>
                  <a:schemeClr val="bg1"/>
                </a:solidFill>
                <a:latin typeface="Verdana"/>
                <a:cs typeface="Verdana"/>
              </a:rPr>
              <a:t>  </a:t>
            </a:r>
            <a:r>
              <a:rPr lang="en-US" sz="2000" b="1" i="1" spc="-180" dirty="0">
                <a:solidFill>
                  <a:schemeClr val="bg1"/>
                </a:solidFill>
                <a:latin typeface="Verdana"/>
                <a:cs typeface="Verdana"/>
              </a:rPr>
              <a:t> </a:t>
            </a:r>
            <a:r>
              <a:rPr lang="en-US" sz="2000" b="1" i="1" spc="-145" dirty="0">
                <a:solidFill>
                  <a:schemeClr val="bg1"/>
                </a:solidFill>
                <a:latin typeface="Verdana"/>
                <a:cs typeface="Verdana"/>
              </a:rPr>
              <a:t>o</a:t>
            </a:r>
            <a:r>
              <a:rPr lang="en-US" sz="2000" b="1" i="1" spc="-170" dirty="0">
                <a:solidFill>
                  <a:schemeClr val="bg1"/>
                </a:solidFill>
                <a:latin typeface="Verdana"/>
                <a:cs typeface="Verdana"/>
              </a:rPr>
              <a:t>n</a:t>
            </a:r>
            <a:r>
              <a:rPr lang="en-US" sz="2000" b="1" i="1" spc="-180" dirty="0">
                <a:solidFill>
                  <a:schemeClr val="bg1"/>
                </a:solidFill>
                <a:latin typeface="Verdana"/>
                <a:cs typeface="Verdana"/>
              </a:rPr>
              <a:t> </a:t>
            </a:r>
            <a:r>
              <a:rPr lang="en-US" sz="2000" b="1" i="1" spc="-165" dirty="0">
                <a:solidFill>
                  <a:schemeClr val="bg1"/>
                </a:solidFill>
                <a:latin typeface="Verdana"/>
                <a:cs typeface="Verdana"/>
              </a:rPr>
              <a:t>t</a:t>
            </a:r>
            <a:r>
              <a:rPr lang="en-US" sz="2000" b="1" i="1" spc="-280" dirty="0">
                <a:solidFill>
                  <a:schemeClr val="bg1"/>
                </a:solidFill>
                <a:latin typeface="Verdana"/>
                <a:cs typeface="Verdana"/>
              </a:rPr>
              <a:t>h</a:t>
            </a:r>
            <a:r>
              <a:rPr lang="en-US" sz="2000" b="1" i="1" spc="-165" dirty="0">
                <a:solidFill>
                  <a:schemeClr val="bg1"/>
                </a:solidFill>
                <a:latin typeface="Verdana"/>
                <a:cs typeface="Verdana"/>
              </a:rPr>
              <a:t>e</a:t>
            </a:r>
            <a:r>
              <a:rPr lang="en-US" sz="2000" b="1" i="1" spc="-190" dirty="0">
                <a:solidFill>
                  <a:schemeClr val="bg1"/>
                </a:solidFill>
                <a:latin typeface="Verdana"/>
                <a:cs typeface="Verdana"/>
              </a:rPr>
              <a:t> </a:t>
            </a:r>
            <a:r>
              <a:rPr lang="en-US" sz="2000" b="1" i="1" spc="-290" dirty="0">
                <a:solidFill>
                  <a:schemeClr val="bg1"/>
                </a:solidFill>
                <a:latin typeface="Verdana"/>
                <a:cs typeface="Verdana"/>
              </a:rPr>
              <a:t>w</a:t>
            </a:r>
            <a:r>
              <a:rPr lang="en-US" sz="2000" b="1" i="1" spc="-275" dirty="0">
                <a:solidFill>
                  <a:schemeClr val="bg1"/>
                </a:solidFill>
                <a:latin typeface="Verdana"/>
                <a:cs typeface="Verdana"/>
              </a:rPr>
              <a:t>a</a:t>
            </a:r>
            <a:r>
              <a:rPr lang="en-US" sz="2000" b="1" i="1" spc="-210" dirty="0">
                <a:solidFill>
                  <a:schemeClr val="bg1"/>
                </a:solidFill>
                <a:latin typeface="Verdana"/>
                <a:cs typeface="Verdana"/>
              </a:rPr>
              <a:t>y</a:t>
            </a:r>
            <a:r>
              <a:rPr lang="en-US" sz="2000" b="1" i="1" spc="-114" dirty="0">
                <a:solidFill>
                  <a:schemeClr val="bg1"/>
                </a:solidFill>
                <a:latin typeface="Verdana"/>
                <a:cs typeface="Verdana"/>
              </a:rPr>
              <a:t> </a:t>
            </a:r>
            <a:r>
              <a:rPr lang="en-US" sz="2000" b="1" i="1" spc="-90" dirty="0">
                <a:solidFill>
                  <a:schemeClr val="bg1"/>
                </a:solidFill>
                <a:latin typeface="Verdana"/>
                <a:cs typeface="Verdana"/>
              </a:rPr>
              <a:t>i</a:t>
            </a:r>
            <a:r>
              <a:rPr lang="en-US" sz="2000" b="1" i="1" spc="-140" dirty="0">
                <a:solidFill>
                  <a:schemeClr val="bg1"/>
                </a:solidFill>
                <a:latin typeface="Verdana"/>
                <a:cs typeface="Verdana"/>
              </a:rPr>
              <a:t>n  </a:t>
            </a:r>
            <a:r>
              <a:rPr lang="en-US" sz="2000" b="1" i="1" spc="-200" dirty="0">
                <a:solidFill>
                  <a:schemeClr val="bg1"/>
                </a:solidFill>
                <a:latin typeface="Verdana"/>
                <a:cs typeface="Verdana"/>
              </a:rPr>
              <a:t>which</a:t>
            </a:r>
            <a:r>
              <a:rPr lang="en-US" sz="2000" b="1" i="1" spc="-185" dirty="0">
                <a:solidFill>
                  <a:schemeClr val="bg1"/>
                </a:solidFill>
                <a:latin typeface="Verdana"/>
                <a:cs typeface="Verdana"/>
              </a:rPr>
              <a:t> </a:t>
            </a:r>
            <a:r>
              <a:rPr lang="en-US" sz="2000" b="1" i="1" spc="-215" dirty="0">
                <a:solidFill>
                  <a:schemeClr val="bg1"/>
                </a:solidFill>
                <a:latin typeface="Verdana"/>
                <a:cs typeface="Verdana"/>
              </a:rPr>
              <a:t>they</a:t>
            </a:r>
            <a:r>
              <a:rPr lang="en-US" sz="2000" b="1" i="1" spc="-110" dirty="0">
                <a:solidFill>
                  <a:schemeClr val="bg1"/>
                </a:solidFill>
                <a:latin typeface="Verdana"/>
                <a:cs typeface="Verdana"/>
              </a:rPr>
              <a:t> </a:t>
            </a:r>
            <a:r>
              <a:rPr lang="en-US" sz="2000" b="1" i="1" spc="-215" dirty="0">
                <a:solidFill>
                  <a:schemeClr val="bg1"/>
                </a:solidFill>
                <a:latin typeface="Verdana"/>
                <a:cs typeface="Verdana"/>
              </a:rPr>
              <a:t>speak</a:t>
            </a:r>
            <a:r>
              <a:rPr lang="en-US" sz="2000" b="1" i="1" spc="-80" dirty="0">
                <a:solidFill>
                  <a:schemeClr val="bg1"/>
                </a:solidFill>
                <a:latin typeface="Verdana"/>
                <a:cs typeface="Verdana"/>
              </a:rPr>
              <a:t> </a:t>
            </a:r>
            <a:r>
              <a:rPr lang="en-US" sz="2000" b="1" i="1" spc="-200" dirty="0">
                <a:solidFill>
                  <a:schemeClr val="bg1"/>
                </a:solidFill>
                <a:latin typeface="Verdana"/>
                <a:cs typeface="Verdana"/>
              </a:rPr>
              <a:t>and</a:t>
            </a:r>
            <a:r>
              <a:rPr lang="en-US" sz="2000" b="1" i="1" spc="-135" dirty="0">
                <a:solidFill>
                  <a:schemeClr val="bg1"/>
                </a:solidFill>
                <a:latin typeface="Verdana"/>
                <a:cs typeface="Verdana"/>
              </a:rPr>
              <a:t> </a:t>
            </a:r>
            <a:r>
              <a:rPr lang="en-US" sz="2000" b="1" i="1" spc="-140" dirty="0">
                <a:solidFill>
                  <a:schemeClr val="bg1"/>
                </a:solidFill>
                <a:latin typeface="Verdana"/>
                <a:cs typeface="Verdana"/>
              </a:rPr>
              <a:t>7</a:t>
            </a:r>
            <a:r>
              <a:rPr lang="en-US" sz="2000" b="1" i="1" spc="-180" dirty="0">
                <a:solidFill>
                  <a:schemeClr val="bg1"/>
                </a:solidFill>
                <a:latin typeface="Verdana"/>
                <a:cs typeface="Verdana"/>
              </a:rPr>
              <a:t> </a:t>
            </a:r>
            <a:r>
              <a:rPr lang="en-US" sz="2000" b="1" i="1" spc="-830" dirty="0">
                <a:solidFill>
                  <a:schemeClr val="bg1"/>
                </a:solidFill>
                <a:latin typeface="Verdana"/>
                <a:cs typeface="Verdana"/>
              </a:rPr>
              <a:t>%</a:t>
            </a:r>
            <a:r>
              <a:rPr lang="en-US" sz="2000" b="1" i="1" spc="-155" dirty="0">
                <a:solidFill>
                  <a:schemeClr val="bg1"/>
                </a:solidFill>
                <a:latin typeface="Verdana"/>
                <a:cs typeface="Verdana"/>
              </a:rPr>
              <a:t>  </a:t>
            </a:r>
            <a:r>
              <a:rPr lang="en-US" sz="2000" b="1" i="1" spc="-160" dirty="0">
                <a:solidFill>
                  <a:schemeClr val="bg1"/>
                </a:solidFill>
                <a:latin typeface="Verdana"/>
                <a:cs typeface="Verdana"/>
              </a:rPr>
              <a:t>on</a:t>
            </a:r>
            <a:r>
              <a:rPr lang="en-US" sz="2000" b="1" i="1" spc="-250" dirty="0">
                <a:solidFill>
                  <a:schemeClr val="bg1"/>
                </a:solidFill>
                <a:latin typeface="Verdana"/>
                <a:cs typeface="Verdana"/>
              </a:rPr>
              <a:t> </a:t>
            </a:r>
            <a:r>
              <a:rPr lang="en-US" sz="2000" b="1" i="1" spc="-254" dirty="0">
                <a:solidFill>
                  <a:schemeClr val="bg1"/>
                </a:solidFill>
                <a:latin typeface="Verdana"/>
                <a:cs typeface="Verdana"/>
              </a:rPr>
              <a:t>what</a:t>
            </a:r>
            <a:r>
              <a:rPr lang="en-US" sz="2000" b="1" i="1" spc="-90" dirty="0">
                <a:solidFill>
                  <a:schemeClr val="bg1"/>
                </a:solidFill>
                <a:latin typeface="Verdana"/>
                <a:cs typeface="Verdana"/>
              </a:rPr>
              <a:t> </a:t>
            </a:r>
            <a:r>
              <a:rPr lang="en-US" sz="2000" b="1" i="1" spc="-215" dirty="0">
                <a:solidFill>
                  <a:schemeClr val="bg1"/>
                </a:solidFill>
                <a:latin typeface="Verdana"/>
                <a:cs typeface="Verdana"/>
              </a:rPr>
              <a:t>they </a:t>
            </a:r>
            <a:r>
              <a:rPr lang="en-US" sz="2000" b="1" i="1" spc="-790" dirty="0">
                <a:solidFill>
                  <a:schemeClr val="bg1"/>
                </a:solidFill>
                <a:latin typeface="Verdana"/>
                <a:cs typeface="Verdana"/>
              </a:rPr>
              <a:t> </a:t>
            </a:r>
            <a:r>
              <a:rPr lang="en-US" sz="2000" b="1" i="1" spc="-254" dirty="0">
                <a:solidFill>
                  <a:schemeClr val="bg1"/>
                </a:solidFill>
                <a:latin typeface="Verdana"/>
                <a:cs typeface="Verdana"/>
              </a:rPr>
              <a:t>say”</a:t>
            </a:r>
            <a:endParaRPr lang="en-US" sz="2000" dirty="0">
              <a:solidFill>
                <a:schemeClr val="bg1"/>
              </a:solidFill>
              <a:latin typeface="Verdana"/>
              <a:cs typeface="Verdana"/>
            </a:endParaRPr>
          </a:p>
          <a:p>
            <a:pPr marL="36900" indent="0">
              <a:buNone/>
            </a:pPr>
            <a:endParaRPr lang="en-IN" dirty="0"/>
          </a:p>
        </p:txBody>
      </p:sp>
      <p:pic>
        <p:nvPicPr>
          <p:cNvPr id="4" name="Picture 2" descr="ABESEC OLA">
            <a:extLst>
              <a:ext uri="{FF2B5EF4-FFF2-40B4-BE49-F238E27FC236}">
                <a16:creationId xmlns:a16="http://schemas.microsoft.com/office/drawing/2014/main" id="{A0362DF6-A817-6A85-074F-29003275D6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2070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89460" cy="6859905"/>
          </a:xfrm>
          <a:custGeom>
            <a:avLst/>
            <a:gdLst/>
            <a:ahLst/>
            <a:cxnLst/>
            <a:rect l="l" t="t" r="r" b="b"/>
            <a:pathLst>
              <a:path w="12189460" h="6859905">
                <a:moveTo>
                  <a:pt x="12188952" y="0"/>
                </a:moveTo>
                <a:lnTo>
                  <a:pt x="0" y="0"/>
                </a:lnTo>
                <a:lnTo>
                  <a:pt x="0" y="6859778"/>
                </a:lnTo>
                <a:lnTo>
                  <a:pt x="12188952" y="6859778"/>
                </a:lnTo>
                <a:lnTo>
                  <a:pt x="12188952" y="0"/>
                </a:lnTo>
                <a:close/>
              </a:path>
            </a:pathLst>
          </a:custGeom>
          <a:solidFill>
            <a:srgbClr val="252525"/>
          </a:solidFill>
        </p:spPr>
        <p:txBody>
          <a:bodyPr wrap="square" lIns="0" tIns="0" rIns="0" bIns="0" rtlCol="0"/>
          <a:lstStyle/>
          <a:p>
            <a:endParaRPr/>
          </a:p>
        </p:txBody>
      </p:sp>
      <p:sp>
        <p:nvSpPr>
          <p:cNvPr id="3" name="object 3"/>
          <p:cNvSpPr txBox="1">
            <a:spLocks noGrp="1"/>
          </p:cNvSpPr>
          <p:nvPr>
            <p:ph type="title"/>
          </p:nvPr>
        </p:nvSpPr>
        <p:spPr>
          <a:xfrm>
            <a:off x="722604" y="1486865"/>
            <a:ext cx="2814955" cy="641350"/>
          </a:xfrm>
          <a:prstGeom prst="rect">
            <a:avLst/>
          </a:prstGeom>
        </p:spPr>
        <p:txBody>
          <a:bodyPr vert="horz" wrap="square" lIns="0" tIns="17780" rIns="0" bIns="0" rtlCol="0">
            <a:spAutoFit/>
          </a:bodyPr>
          <a:lstStyle/>
          <a:p>
            <a:pPr marL="12700">
              <a:lnSpc>
                <a:spcPct val="100000"/>
              </a:lnSpc>
              <a:spcBef>
                <a:spcPts val="140"/>
              </a:spcBef>
            </a:pPr>
            <a:r>
              <a:rPr sz="4000" spc="114" dirty="0">
                <a:solidFill>
                  <a:srgbClr val="FFFFFF"/>
                </a:solidFill>
              </a:rPr>
              <a:t>Appearance</a:t>
            </a:r>
            <a:endParaRPr sz="4000"/>
          </a:p>
        </p:txBody>
      </p:sp>
      <p:sp>
        <p:nvSpPr>
          <p:cNvPr id="4" name="object 4"/>
          <p:cNvSpPr/>
          <p:nvPr/>
        </p:nvSpPr>
        <p:spPr>
          <a:xfrm>
            <a:off x="722376" y="2350642"/>
            <a:ext cx="3291204" cy="0"/>
          </a:xfrm>
          <a:custGeom>
            <a:avLst/>
            <a:gdLst/>
            <a:ahLst/>
            <a:cxnLst/>
            <a:rect l="l" t="t" r="r" b="b"/>
            <a:pathLst>
              <a:path w="3291204">
                <a:moveTo>
                  <a:pt x="0" y="0"/>
                </a:moveTo>
                <a:lnTo>
                  <a:pt x="3291078" y="0"/>
                </a:lnTo>
              </a:path>
            </a:pathLst>
          </a:custGeom>
          <a:ln w="19050">
            <a:solidFill>
              <a:srgbClr val="95A1C5"/>
            </a:solidFill>
          </a:ln>
        </p:spPr>
        <p:txBody>
          <a:bodyPr wrap="square" lIns="0" tIns="0" rIns="0" bIns="0" rtlCol="0"/>
          <a:lstStyle/>
          <a:p>
            <a:endParaRPr/>
          </a:p>
        </p:txBody>
      </p:sp>
      <p:sp>
        <p:nvSpPr>
          <p:cNvPr id="5" name="object 5"/>
          <p:cNvSpPr txBox="1"/>
          <p:nvPr/>
        </p:nvSpPr>
        <p:spPr>
          <a:xfrm>
            <a:off x="722604" y="2555265"/>
            <a:ext cx="5158740" cy="2197100"/>
          </a:xfrm>
          <a:prstGeom prst="rect">
            <a:avLst/>
          </a:prstGeom>
        </p:spPr>
        <p:txBody>
          <a:bodyPr vert="horz" wrap="square" lIns="0" tIns="40640" rIns="0" bIns="0" rtlCol="0">
            <a:spAutoFit/>
          </a:bodyPr>
          <a:lstStyle/>
          <a:p>
            <a:pPr marL="12700">
              <a:lnSpc>
                <a:spcPct val="100000"/>
              </a:lnSpc>
              <a:spcBef>
                <a:spcPts val="320"/>
              </a:spcBef>
            </a:pPr>
            <a:r>
              <a:rPr sz="1800" spc="20" dirty="0">
                <a:solidFill>
                  <a:srgbClr val="FFFFFF"/>
                </a:solidFill>
                <a:latin typeface="Tahoma"/>
                <a:cs typeface="Tahoma"/>
              </a:rPr>
              <a:t>External</a:t>
            </a:r>
            <a:r>
              <a:rPr sz="1800" spc="-85" dirty="0">
                <a:solidFill>
                  <a:srgbClr val="FFFFFF"/>
                </a:solidFill>
                <a:latin typeface="Tahoma"/>
                <a:cs typeface="Tahoma"/>
              </a:rPr>
              <a:t> </a:t>
            </a:r>
            <a:r>
              <a:rPr sz="1800" spc="55" dirty="0">
                <a:solidFill>
                  <a:srgbClr val="FFFFFF"/>
                </a:solidFill>
                <a:latin typeface="Tahoma"/>
                <a:cs typeface="Tahoma"/>
              </a:rPr>
              <a:t>appearance</a:t>
            </a:r>
            <a:r>
              <a:rPr sz="1800" spc="-160" dirty="0">
                <a:solidFill>
                  <a:srgbClr val="FFFFFF"/>
                </a:solidFill>
                <a:latin typeface="Tahoma"/>
                <a:cs typeface="Tahoma"/>
              </a:rPr>
              <a:t> </a:t>
            </a:r>
            <a:r>
              <a:rPr sz="1800" spc="30" dirty="0">
                <a:solidFill>
                  <a:srgbClr val="FFFFFF"/>
                </a:solidFill>
                <a:latin typeface="Tahoma"/>
                <a:cs typeface="Tahoma"/>
              </a:rPr>
              <a:t>in</a:t>
            </a:r>
            <a:r>
              <a:rPr sz="1800" spc="-100" dirty="0">
                <a:solidFill>
                  <a:srgbClr val="FFFFFF"/>
                </a:solidFill>
                <a:latin typeface="Tahoma"/>
                <a:cs typeface="Tahoma"/>
              </a:rPr>
              <a:t> </a:t>
            </a:r>
            <a:r>
              <a:rPr sz="1800" spc="50" dirty="0">
                <a:solidFill>
                  <a:srgbClr val="FFFFFF"/>
                </a:solidFill>
                <a:latin typeface="Tahoma"/>
                <a:cs typeface="Tahoma"/>
              </a:rPr>
              <a:t>which</a:t>
            </a:r>
            <a:r>
              <a:rPr sz="1800" spc="-180" dirty="0">
                <a:solidFill>
                  <a:srgbClr val="FFFFFF"/>
                </a:solidFill>
                <a:latin typeface="Tahoma"/>
                <a:cs typeface="Tahoma"/>
              </a:rPr>
              <a:t> </a:t>
            </a:r>
            <a:r>
              <a:rPr sz="1800" spc="55" dirty="0">
                <a:solidFill>
                  <a:srgbClr val="FFFFFF"/>
                </a:solidFill>
                <a:latin typeface="Tahoma"/>
                <a:cs typeface="Tahoma"/>
              </a:rPr>
              <a:t>our</a:t>
            </a:r>
            <a:r>
              <a:rPr sz="1800" spc="-130" dirty="0">
                <a:solidFill>
                  <a:srgbClr val="FFFFFF"/>
                </a:solidFill>
                <a:latin typeface="Tahoma"/>
                <a:cs typeface="Tahoma"/>
              </a:rPr>
              <a:t> </a:t>
            </a:r>
            <a:r>
              <a:rPr sz="1800" spc="15" dirty="0">
                <a:solidFill>
                  <a:srgbClr val="FFFFFF"/>
                </a:solidFill>
                <a:latin typeface="Tahoma"/>
                <a:cs typeface="Tahoma"/>
              </a:rPr>
              <a:t>dress,</a:t>
            </a:r>
            <a:r>
              <a:rPr sz="1800" spc="-114" dirty="0">
                <a:solidFill>
                  <a:srgbClr val="FFFFFF"/>
                </a:solidFill>
                <a:latin typeface="Tahoma"/>
                <a:cs typeface="Tahoma"/>
              </a:rPr>
              <a:t> </a:t>
            </a:r>
            <a:r>
              <a:rPr sz="1800" spc="15" dirty="0">
                <a:solidFill>
                  <a:srgbClr val="FFFFFF"/>
                </a:solidFill>
                <a:latin typeface="Tahoma"/>
                <a:cs typeface="Tahoma"/>
              </a:rPr>
              <a:t>jewellery</a:t>
            </a:r>
            <a:endParaRPr sz="1800">
              <a:latin typeface="Tahoma"/>
              <a:cs typeface="Tahoma"/>
            </a:endParaRPr>
          </a:p>
          <a:p>
            <a:pPr marL="12700">
              <a:lnSpc>
                <a:spcPct val="100000"/>
              </a:lnSpc>
              <a:spcBef>
                <a:spcPts val="220"/>
              </a:spcBef>
            </a:pPr>
            <a:r>
              <a:rPr sz="1800" spc="-15" dirty="0">
                <a:solidFill>
                  <a:srgbClr val="FFFFFF"/>
                </a:solidFill>
                <a:latin typeface="Tahoma"/>
                <a:cs typeface="Tahoma"/>
              </a:rPr>
              <a:t>a</a:t>
            </a:r>
            <a:r>
              <a:rPr sz="1800" spc="70" dirty="0">
                <a:solidFill>
                  <a:srgbClr val="FFFFFF"/>
                </a:solidFill>
                <a:latin typeface="Tahoma"/>
                <a:cs typeface="Tahoma"/>
              </a:rPr>
              <a:t>n</a:t>
            </a:r>
            <a:r>
              <a:rPr sz="1800" spc="150" dirty="0">
                <a:solidFill>
                  <a:srgbClr val="FFFFFF"/>
                </a:solidFill>
                <a:latin typeface="Tahoma"/>
                <a:cs typeface="Tahoma"/>
              </a:rPr>
              <a:t>d</a:t>
            </a:r>
            <a:r>
              <a:rPr sz="1800" spc="-130" dirty="0">
                <a:solidFill>
                  <a:srgbClr val="FFFFFF"/>
                </a:solidFill>
                <a:latin typeface="Tahoma"/>
                <a:cs typeface="Tahoma"/>
              </a:rPr>
              <a:t> </a:t>
            </a:r>
            <a:r>
              <a:rPr sz="1800" spc="60" dirty="0">
                <a:solidFill>
                  <a:srgbClr val="FFFFFF"/>
                </a:solidFill>
                <a:latin typeface="Tahoma"/>
                <a:cs typeface="Tahoma"/>
              </a:rPr>
              <a:t>m</a:t>
            </a:r>
            <a:r>
              <a:rPr sz="1800" dirty="0">
                <a:solidFill>
                  <a:srgbClr val="FFFFFF"/>
                </a:solidFill>
                <a:latin typeface="Tahoma"/>
                <a:cs typeface="Tahoma"/>
              </a:rPr>
              <a:t>a</a:t>
            </a:r>
            <a:r>
              <a:rPr sz="1800" spc="30" dirty="0">
                <a:solidFill>
                  <a:srgbClr val="FFFFFF"/>
                </a:solidFill>
                <a:latin typeface="Tahoma"/>
                <a:cs typeface="Tahoma"/>
              </a:rPr>
              <a:t>k</a:t>
            </a:r>
            <a:r>
              <a:rPr sz="1800" spc="80" dirty="0">
                <a:solidFill>
                  <a:srgbClr val="FFFFFF"/>
                </a:solidFill>
                <a:latin typeface="Tahoma"/>
                <a:cs typeface="Tahoma"/>
              </a:rPr>
              <a:t>e</a:t>
            </a:r>
            <a:r>
              <a:rPr sz="1800" spc="-155" dirty="0">
                <a:solidFill>
                  <a:srgbClr val="FFFFFF"/>
                </a:solidFill>
                <a:latin typeface="Tahoma"/>
                <a:cs typeface="Tahoma"/>
              </a:rPr>
              <a:t> </a:t>
            </a:r>
            <a:r>
              <a:rPr sz="1800" spc="70" dirty="0">
                <a:solidFill>
                  <a:srgbClr val="FFFFFF"/>
                </a:solidFill>
                <a:latin typeface="Tahoma"/>
                <a:cs typeface="Tahoma"/>
              </a:rPr>
              <a:t>u</a:t>
            </a:r>
            <a:r>
              <a:rPr sz="1800" spc="145" dirty="0">
                <a:solidFill>
                  <a:srgbClr val="FFFFFF"/>
                </a:solidFill>
                <a:latin typeface="Tahoma"/>
                <a:cs typeface="Tahoma"/>
              </a:rPr>
              <a:t>p</a:t>
            </a:r>
            <a:r>
              <a:rPr sz="1800" spc="-125" dirty="0">
                <a:solidFill>
                  <a:srgbClr val="FFFFFF"/>
                </a:solidFill>
                <a:latin typeface="Tahoma"/>
                <a:cs typeface="Tahoma"/>
              </a:rPr>
              <a:t> </a:t>
            </a:r>
            <a:r>
              <a:rPr sz="1800" spc="150" dirty="0">
                <a:solidFill>
                  <a:srgbClr val="FFFFFF"/>
                </a:solidFill>
                <a:latin typeface="Tahoma"/>
                <a:cs typeface="Tahoma"/>
              </a:rPr>
              <a:t>p</a:t>
            </a:r>
            <a:r>
              <a:rPr sz="1800" spc="15" dirty="0">
                <a:solidFill>
                  <a:srgbClr val="FFFFFF"/>
                </a:solidFill>
                <a:latin typeface="Tahoma"/>
                <a:cs typeface="Tahoma"/>
              </a:rPr>
              <a:t>l</a:t>
            </a:r>
            <a:r>
              <a:rPr sz="1800" spc="-15" dirty="0">
                <a:solidFill>
                  <a:srgbClr val="FFFFFF"/>
                </a:solidFill>
                <a:latin typeface="Tahoma"/>
                <a:cs typeface="Tahoma"/>
              </a:rPr>
              <a:t>a</a:t>
            </a:r>
            <a:r>
              <a:rPr sz="1800" spc="-20" dirty="0">
                <a:solidFill>
                  <a:srgbClr val="FFFFFF"/>
                </a:solidFill>
                <a:latin typeface="Tahoma"/>
                <a:cs typeface="Tahoma"/>
              </a:rPr>
              <a:t>y</a:t>
            </a:r>
            <a:r>
              <a:rPr sz="1800" spc="-80" dirty="0">
                <a:solidFill>
                  <a:srgbClr val="FFFFFF"/>
                </a:solidFill>
                <a:latin typeface="Tahoma"/>
                <a:cs typeface="Tahoma"/>
              </a:rPr>
              <a:t> </a:t>
            </a:r>
            <a:r>
              <a:rPr sz="1800" spc="15" dirty="0">
                <a:solidFill>
                  <a:srgbClr val="FFFFFF"/>
                </a:solidFill>
                <a:latin typeface="Tahoma"/>
                <a:cs typeface="Tahoma"/>
              </a:rPr>
              <a:t>a</a:t>
            </a:r>
            <a:r>
              <a:rPr sz="1800" spc="-160" dirty="0">
                <a:solidFill>
                  <a:srgbClr val="FFFFFF"/>
                </a:solidFill>
                <a:latin typeface="Tahoma"/>
                <a:cs typeface="Tahoma"/>
              </a:rPr>
              <a:t> </a:t>
            </a:r>
            <a:r>
              <a:rPr sz="1800" spc="150" dirty="0">
                <a:solidFill>
                  <a:srgbClr val="FFFFFF"/>
                </a:solidFill>
                <a:latin typeface="Tahoma"/>
                <a:cs typeface="Tahoma"/>
              </a:rPr>
              <a:t>p</a:t>
            </a:r>
            <a:r>
              <a:rPr sz="1800" spc="15" dirty="0">
                <a:solidFill>
                  <a:srgbClr val="FFFFFF"/>
                </a:solidFill>
                <a:latin typeface="Tahoma"/>
                <a:cs typeface="Tahoma"/>
              </a:rPr>
              <a:t>i</a:t>
            </a:r>
            <a:r>
              <a:rPr sz="1800" spc="-40" dirty="0">
                <a:solidFill>
                  <a:srgbClr val="FFFFFF"/>
                </a:solidFill>
                <a:latin typeface="Tahoma"/>
                <a:cs typeface="Tahoma"/>
              </a:rPr>
              <a:t>v</a:t>
            </a:r>
            <a:r>
              <a:rPr sz="1800" spc="95" dirty="0">
                <a:solidFill>
                  <a:srgbClr val="FFFFFF"/>
                </a:solidFill>
                <a:latin typeface="Tahoma"/>
                <a:cs typeface="Tahoma"/>
              </a:rPr>
              <a:t>o</a:t>
            </a:r>
            <a:r>
              <a:rPr sz="1800" spc="-5" dirty="0">
                <a:solidFill>
                  <a:srgbClr val="FFFFFF"/>
                </a:solidFill>
                <a:latin typeface="Tahoma"/>
                <a:cs typeface="Tahoma"/>
              </a:rPr>
              <a:t>t</a:t>
            </a:r>
            <a:r>
              <a:rPr sz="1800" spc="-35" dirty="0">
                <a:solidFill>
                  <a:srgbClr val="FFFFFF"/>
                </a:solidFill>
                <a:latin typeface="Tahoma"/>
                <a:cs typeface="Tahoma"/>
              </a:rPr>
              <a:t>a</a:t>
            </a:r>
            <a:r>
              <a:rPr sz="1800" spc="40" dirty="0">
                <a:solidFill>
                  <a:srgbClr val="FFFFFF"/>
                </a:solidFill>
                <a:latin typeface="Tahoma"/>
                <a:cs typeface="Tahoma"/>
              </a:rPr>
              <a:t>l</a:t>
            </a:r>
            <a:r>
              <a:rPr sz="1800" spc="-10" dirty="0">
                <a:solidFill>
                  <a:srgbClr val="FFFFFF"/>
                </a:solidFill>
                <a:latin typeface="Tahoma"/>
                <a:cs typeface="Tahoma"/>
              </a:rPr>
              <a:t> </a:t>
            </a:r>
            <a:r>
              <a:rPr sz="1800" spc="45" dirty="0">
                <a:solidFill>
                  <a:srgbClr val="FFFFFF"/>
                </a:solidFill>
                <a:latin typeface="Tahoma"/>
                <a:cs typeface="Tahoma"/>
              </a:rPr>
              <a:t>ro</a:t>
            </a:r>
            <a:r>
              <a:rPr sz="1800" spc="15" dirty="0">
                <a:solidFill>
                  <a:srgbClr val="FFFFFF"/>
                </a:solidFill>
                <a:latin typeface="Tahoma"/>
                <a:cs typeface="Tahoma"/>
              </a:rPr>
              <a:t>l</a:t>
            </a:r>
            <a:r>
              <a:rPr sz="1800" spc="80" dirty="0">
                <a:solidFill>
                  <a:srgbClr val="FFFFFF"/>
                </a:solidFill>
                <a:latin typeface="Tahoma"/>
                <a:cs typeface="Tahoma"/>
              </a:rPr>
              <a:t>e</a:t>
            </a:r>
            <a:endParaRPr sz="1800">
              <a:latin typeface="Tahoma"/>
              <a:cs typeface="Tahoma"/>
            </a:endParaRPr>
          </a:p>
          <a:p>
            <a:pPr marL="12700" marR="5080">
              <a:lnSpc>
                <a:spcPct val="110200"/>
              </a:lnSpc>
              <a:spcBef>
                <a:spcPts val="1370"/>
              </a:spcBef>
            </a:pPr>
            <a:r>
              <a:rPr sz="1800" spc="35" dirty="0">
                <a:solidFill>
                  <a:srgbClr val="FFFFFF"/>
                </a:solidFill>
                <a:latin typeface="Tahoma"/>
                <a:cs typeface="Tahoma"/>
              </a:rPr>
              <a:t>The</a:t>
            </a:r>
            <a:r>
              <a:rPr sz="1800" spc="-155" dirty="0">
                <a:solidFill>
                  <a:srgbClr val="FFFFFF"/>
                </a:solidFill>
                <a:latin typeface="Tahoma"/>
                <a:cs typeface="Tahoma"/>
              </a:rPr>
              <a:t> </a:t>
            </a:r>
            <a:r>
              <a:rPr sz="1800" spc="35" dirty="0">
                <a:solidFill>
                  <a:srgbClr val="FFFFFF"/>
                </a:solidFill>
                <a:latin typeface="Tahoma"/>
                <a:cs typeface="Tahoma"/>
              </a:rPr>
              <a:t>speaker</a:t>
            </a:r>
            <a:r>
              <a:rPr sz="1800" spc="-135" dirty="0">
                <a:solidFill>
                  <a:srgbClr val="FFFFFF"/>
                </a:solidFill>
                <a:latin typeface="Tahoma"/>
                <a:cs typeface="Tahoma"/>
              </a:rPr>
              <a:t> </a:t>
            </a:r>
            <a:r>
              <a:rPr sz="1800" spc="65" dirty="0">
                <a:solidFill>
                  <a:srgbClr val="FFFFFF"/>
                </a:solidFill>
                <a:latin typeface="Tahoma"/>
                <a:cs typeface="Tahoma"/>
              </a:rPr>
              <a:t>should</a:t>
            </a:r>
            <a:r>
              <a:rPr sz="1800" spc="-130" dirty="0">
                <a:solidFill>
                  <a:srgbClr val="FFFFFF"/>
                </a:solidFill>
                <a:latin typeface="Tahoma"/>
                <a:cs typeface="Tahoma"/>
              </a:rPr>
              <a:t> </a:t>
            </a:r>
            <a:r>
              <a:rPr sz="1800" spc="60" dirty="0">
                <a:solidFill>
                  <a:srgbClr val="FFFFFF"/>
                </a:solidFill>
                <a:latin typeface="Tahoma"/>
                <a:cs typeface="Tahoma"/>
              </a:rPr>
              <a:t>consider</a:t>
            </a:r>
            <a:r>
              <a:rPr sz="1800" spc="-130" dirty="0">
                <a:solidFill>
                  <a:srgbClr val="FFFFFF"/>
                </a:solidFill>
                <a:latin typeface="Tahoma"/>
                <a:cs typeface="Tahoma"/>
              </a:rPr>
              <a:t> </a:t>
            </a:r>
            <a:r>
              <a:rPr sz="1800" spc="55" dirty="0">
                <a:solidFill>
                  <a:srgbClr val="FFFFFF"/>
                </a:solidFill>
                <a:latin typeface="Tahoma"/>
                <a:cs typeface="Tahoma"/>
              </a:rPr>
              <a:t>how</a:t>
            </a:r>
            <a:r>
              <a:rPr sz="1800" spc="-110" dirty="0">
                <a:solidFill>
                  <a:srgbClr val="FFFFFF"/>
                </a:solidFill>
                <a:latin typeface="Tahoma"/>
                <a:cs typeface="Tahoma"/>
              </a:rPr>
              <a:t> </a:t>
            </a:r>
            <a:r>
              <a:rPr sz="1800" spc="30" dirty="0">
                <a:solidFill>
                  <a:srgbClr val="FFFFFF"/>
                </a:solidFill>
                <a:latin typeface="Tahoma"/>
                <a:cs typeface="Tahoma"/>
              </a:rPr>
              <a:t>others</a:t>
            </a:r>
            <a:r>
              <a:rPr sz="1800" spc="-140" dirty="0">
                <a:solidFill>
                  <a:srgbClr val="FFFFFF"/>
                </a:solidFill>
                <a:latin typeface="Tahoma"/>
                <a:cs typeface="Tahoma"/>
              </a:rPr>
              <a:t> </a:t>
            </a:r>
            <a:r>
              <a:rPr sz="1800" spc="25" dirty="0">
                <a:solidFill>
                  <a:srgbClr val="FFFFFF"/>
                </a:solidFill>
                <a:latin typeface="Tahoma"/>
                <a:cs typeface="Tahoma"/>
              </a:rPr>
              <a:t>will</a:t>
            </a:r>
            <a:r>
              <a:rPr sz="1800" spc="-85" dirty="0">
                <a:solidFill>
                  <a:srgbClr val="FFFFFF"/>
                </a:solidFill>
                <a:latin typeface="Tahoma"/>
                <a:cs typeface="Tahoma"/>
              </a:rPr>
              <a:t> </a:t>
            </a:r>
            <a:r>
              <a:rPr sz="1800" spc="10" dirty="0">
                <a:solidFill>
                  <a:srgbClr val="FFFFFF"/>
                </a:solidFill>
                <a:latin typeface="Tahoma"/>
                <a:cs typeface="Tahoma"/>
              </a:rPr>
              <a:t>view </a:t>
            </a:r>
            <a:r>
              <a:rPr sz="1800" spc="-545" dirty="0">
                <a:solidFill>
                  <a:srgbClr val="FFFFFF"/>
                </a:solidFill>
                <a:latin typeface="Tahoma"/>
                <a:cs typeface="Tahoma"/>
              </a:rPr>
              <a:t> </a:t>
            </a:r>
            <a:r>
              <a:rPr sz="1800" spc="70" dirty="0">
                <a:solidFill>
                  <a:srgbClr val="FFFFFF"/>
                </a:solidFill>
                <a:latin typeface="Tahoma"/>
                <a:cs typeface="Tahoma"/>
              </a:rPr>
              <a:t>h</a:t>
            </a:r>
            <a:r>
              <a:rPr sz="1800" spc="15" dirty="0">
                <a:solidFill>
                  <a:srgbClr val="FFFFFF"/>
                </a:solidFill>
                <a:latin typeface="Tahoma"/>
                <a:cs typeface="Tahoma"/>
              </a:rPr>
              <a:t>i</a:t>
            </a:r>
            <a:r>
              <a:rPr sz="1800" spc="75" dirty="0">
                <a:solidFill>
                  <a:srgbClr val="FFFFFF"/>
                </a:solidFill>
                <a:latin typeface="Tahoma"/>
                <a:cs typeface="Tahoma"/>
              </a:rPr>
              <a:t>m</a:t>
            </a:r>
            <a:r>
              <a:rPr sz="1800" spc="-135" dirty="0">
                <a:solidFill>
                  <a:srgbClr val="FFFFFF"/>
                </a:solidFill>
                <a:latin typeface="Tahoma"/>
                <a:cs typeface="Tahoma"/>
              </a:rPr>
              <a:t> </a:t>
            </a:r>
            <a:r>
              <a:rPr sz="1800" spc="15" dirty="0">
                <a:solidFill>
                  <a:srgbClr val="FFFFFF"/>
                </a:solidFill>
                <a:latin typeface="Tahoma"/>
                <a:cs typeface="Tahoma"/>
              </a:rPr>
              <a:t>i</a:t>
            </a:r>
            <a:r>
              <a:rPr sz="1800" spc="40" dirty="0">
                <a:solidFill>
                  <a:srgbClr val="FFFFFF"/>
                </a:solidFill>
                <a:latin typeface="Tahoma"/>
                <a:cs typeface="Tahoma"/>
              </a:rPr>
              <a:t>n</a:t>
            </a:r>
            <a:r>
              <a:rPr sz="1800" spc="-100" dirty="0">
                <a:solidFill>
                  <a:srgbClr val="FFFFFF"/>
                </a:solidFill>
                <a:latin typeface="Tahoma"/>
                <a:cs typeface="Tahoma"/>
              </a:rPr>
              <a:t> </a:t>
            </a:r>
            <a:r>
              <a:rPr sz="1800" spc="30" dirty="0">
                <a:solidFill>
                  <a:srgbClr val="FFFFFF"/>
                </a:solidFill>
                <a:latin typeface="Tahoma"/>
                <a:cs typeface="Tahoma"/>
              </a:rPr>
              <a:t>r</a:t>
            </a:r>
            <a:r>
              <a:rPr sz="1800" spc="20" dirty="0">
                <a:solidFill>
                  <a:srgbClr val="FFFFFF"/>
                </a:solidFill>
                <a:latin typeface="Tahoma"/>
                <a:cs typeface="Tahoma"/>
              </a:rPr>
              <a:t>e</a:t>
            </a:r>
            <a:r>
              <a:rPr sz="1800" spc="15" dirty="0">
                <a:solidFill>
                  <a:srgbClr val="FFFFFF"/>
                </a:solidFill>
                <a:latin typeface="Tahoma"/>
                <a:cs typeface="Tahoma"/>
              </a:rPr>
              <a:t>l</a:t>
            </a:r>
            <a:r>
              <a:rPr sz="1800" spc="-15" dirty="0">
                <a:solidFill>
                  <a:srgbClr val="FFFFFF"/>
                </a:solidFill>
                <a:latin typeface="Tahoma"/>
                <a:cs typeface="Tahoma"/>
              </a:rPr>
              <a:t>a</a:t>
            </a:r>
            <a:r>
              <a:rPr sz="1800" spc="5" dirty="0">
                <a:solidFill>
                  <a:srgbClr val="FFFFFF"/>
                </a:solidFill>
                <a:latin typeface="Tahoma"/>
                <a:cs typeface="Tahoma"/>
              </a:rPr>
              <a:t>t</a:t>
            </a:r>
            <a:r>
              <a:rPr sz="1800" spc="-15" dirty="0">
                <a:solidFill>
                  <a:srgbClr val="FFFFFF"/>
                </a:solidFill>
                <a:latin typeface="Tahoma"/>
                <a:cs typeface="Tahoma"/>
              </a:rPr>
              <a:t>i</a:t>
            </a:r>
            <a:r>
              <a:rPr sz="1800" spc="95" dirty="0">
                <a:solidFill>
                  <a:srgbClr val="FFFFFF"/>
                </a:solidFill>
                <a:latin typeface="Tahoma"/>
                <a:cs typeface="Tahoma"/>
              </a:rPr>
              <a:t>o</a:t>
            </a:r>
            <a:r>
              <a:rPr sz="1800" spc="40" dirty="0">
                <a:solidFill>
                  <a:srgbClr val="FFFFFF"/>
                </a:solidFill>
                <a:latin typeface="Tahoma"/>
                <a:cs typeface="Tahoma"/>
              </a:rPr>
              <a:t>n</a:t>
            </a:r>
            <a:r>
              <a:rPr sz="1800" spc="-30" dirty="0">
                <a:solidFill>
                  <a:srgbClr val="FFFFFF"/>
                </a:solidFill>
                <a:latin typeface="Tahoma"/>
                <a:cs typeface="Tahoma"/>
              </a:rPr>
              <a:t> </a:t>
            </a:r>
            <a:r>
              <a:rPr sz="1800" spc="45" dirty="0">
                <a:solidFill>
                  <a:srgbClr val="FFFFFF"/>
                </a:solidFill>
                <a:latin typeface="Tahoma"/>
                <a:cs typeface="Tahoma"/>
              </a:rPr>
              <a:t>to</a:t>
            </a:r>
            <a:r>
              <a:rPr sz="1800" spc="-150" dirty="0">
                <a:solidFill>
                  <a:srgbClr val="FFFFFF"/>
                </a:solidFill>
                <a:latin typeface="Tahoma"/>
                <a:cs typeface="Tahoma"/>
              </a:rPr>
              <a:t> </a:t>
            </a:r>
            <a:r>
              <a:rPr sz="1800" spc="70" dirty="0">
                <a:solidFill>
                  <a:srgbClr val="FFFFFF"/>
                </a:solidFill>
                <a:latin typeface="Tahoma"/>
                <a:cs typeface="Tahoma"/>
              </a:rPr>
              <a:t>h</a:t>
            </a:r>
            <a:r>
              <a:rPr sz="1800" spc="95" dirty="0">
                <a:solidFill>
                  <a:srgbClr val="FFFFFF"/>
                </a:solidFill>
                <a:latin typeface="Tahoma"/>
                <a:cs typeface="Tahoma"/>
              </a:rPr>
              <a:t>o</a:t>
            </a:r>
            <a:r>
              <a:rPr sz="1800" spc="5" dirty="0">
                <a:solidFill>
                  <a:srgbClr val="FFFFFF"/>
                </a:solidFill>
                <a:latin typeface="Tahoma"/>
                <a:cs typeface="Tahoma"/>
              </a:rPr>
              <a:t>w</a:t>
            </a:r>
            <a:r>
              <a:rPr sz="1800" spc="-110" dirty="0">
                <a:solidFill>
                  <a:srgbClr val="FFFFFF"/>
                </a:solidFill>
                <a:latin typeface="Tahoma"/>
                <a:cs typeface="Tahoma"/>
              </a:rPr>
              <a:t> </a:t>
            </a:r>
            <a:r>
              <a:rPr sz="1800" spc="70" dirty="0">
                <a:solidFill>
                  <a:srgbClr val="FFFFFF"/>
                </a:solidFill>
                <a:latin typeface="Tahoma"/>
                <a:cs typeface="Tahoma"/>
              </a:rPr>
              <a:t>h</a:t>
            </a:r>
            <a:r>
              <a:rPr sz="1800" spc="80" dirty="0">
                <a:solidFill>
                  <a:srgbClr val="FFFFFF"/>
                </a:solidFill>
                <a:latin typeface="Tahoma"/>
                <a:cs typeface="Tahoma"/>
              </a:rPr>
              <a:t>e</a:t>
            </a:r>
            <a:r>
              <a:rPr sz="1800" spc="-155" dirty="0">
                <a:solidFill>
                  <a:srgbClr val="FFFFFF"/>
                </a:solidFill>
                <a:latin typeface="Tahoma"/>
                <a:cs typeface="Tahoma"/>
              </a:rPr>
              <a:t> </a:t>
            </a:r>
            <a:r>
              <a:rPr sz="1800" spc="25" dirty="0">
                <a:solidFill>
                  <a:srgbClr val="FFFFFF"/>
                </a:solidFill>
                <a:latin typeface="Tahoma"/>
                <a:cs typeface="Tahoma"/>
              </a:rPr>
              <a:t>w</a:t>
            </a:r>
            <a:r>
              <a:rPr sz="1800" spc="-15" dirty="0">
                <a:solidFill>
                  <a:srgbClr val="FFFFFF"/>
                </a:solidFill>
                <a:latin typeface="Tahoma"/>
                <a:cs typeface="Tahoma"/>
              </a:rPr>
              <a:t>a</a:t>
            </a:r>
            <a:r>
              <a:rPr sz="1800" spc="70" dirty="0">
                <a:solidFill>
                  <a:srgbClr val="FFFFFF"/>
                </a:solidFill>
                <a:latin typeface="Tahoma"/>
                <a:cs typeface="Tahoma"/>
              </a:rPr>
              <a:t>n</a:t>
            </a:r>
            <a:r>
              <a:rPr sz="1800" spc="-20" dirty="0">
                <a:solidFill>
                  <a:srgbClr val="FFFFFF"/>
                </a:solidFill>
                <a:latin typeface="Tahoma"/>
                <a:cs typeface="Tahoma"/>
              </a:rPr>
              <a:t>ts</a:t>
            </a:r>
            <a:r>
              <a:rPr sz="1800" spc="-135" dirty="0">
                <a:solidFill>
                  <a:srgbClr val="FFFFFF"/>
                </a:solidFill>
                <a:latin typeface="Tahoma"/>
                <a:cs typeface="Tahoma"/>
              </a:rPr>
              <a:t> </a:t>
            </a:r>
            <a:r>
              <a:rPr sz="1800" spc="45" dirty="0">
                <a:solidFill>
                  <a:srgbClr val="FFFFFF"/>
                </a:solidFill>
                <a:latin typeface="Tahoma"/>
                <a:cs typeface="Tahoma"/>
              </a:rPr>
              <a:t>to</a:t>
            </a:r>
            <a:r>
              <a:rPr sz="1800" spc="-150" dirty="0">
                <a:solidFill>
                  <a:srgbClr val="FFFFFF"/>
                </a:solidFill>
                <a:latin typeface="Tahoma"/>
                <a:cs typeface="Tahoma"/>
              </a:rPr>
              <a:t> </a:t>
            </a:r>
            <a:r>
              <a:rPr sz="1800" spc="114" dirty="0">
                <a:solidFill>
                  <a:srgbClr val="FFFFFF"/>
                </a:solidFill>
                <a:latin typeface="Tahoma"/>
                <a:cs typeface="Tahoma"/>
              </a:rPr>
              <a:t>be</a:t>
            </a:r>
            <a:r>
              <a:rPr sz="1800" spc="-80" dirty="0">
                <a:solidFill>
                  <a:srgbClr val="FFFFFF"/>
                </a:solidFill>
                <a:latin typeface="Tahoma"/>
                <a:cs typeface="Tahoma"/>
              </a:rPr>
              <a:t> </a:t>
            </a:r>
            <a:r>
              <a:rPr sz="1800" spc="-15" dirty="0">
                <a:solidFill>
                  <a:srgbClr val="FFFFFF"/>
                </a:solidFill>
                <a:latin typeface="Tahoma"/>
                <a:cs typeface="Tahoma"/>
              </a:rPr>
              <a:t>s</a:t>
            </a:r>
            <a:r>
              <a:rPr sz="1800" spc="55" dirty="0">
                <a:solidFill>
                  <a:srgbClr val="FFFFFF"/>
                </a:solidFill>
                <a:latin typeface="Tahoma"/>
                <a:cs typeface="Tahoma"/>
              </a:rPr>
              <a:t>ee</a:t>
            </a:r>
            <a:r>
              <a:rPr sz="1800" spc="70" dirty="0">
                <a:solidFill>
                  <a:srgbClr val="FFFFFF"/>
                </a:solidFill>
                <a:latin typeface="Tahoma"/>
                <a:cs typeface="Tahoma"/>
              </a:rPr>
              <a:t>n</a:t>
            </a:r>
            <a:r>
              <a:rPr sz="1800" spc="-80" dirty="0">
                <a:solidFill>
                  <a:srgbClr val="FFFFFF"/>
                </a:solidFill>
                <a:latin typeface="Tahoma"/>
                <a:cs typeface="Tahoma"/>
              </a:rPr>
              <a:t>.</a:t>
            </a:r>
            <a:endParaRPr sz="1800">
              <a:latin typeface="Tahoma"/>
              <a:cs typeface="Tahoma"/>
            </a:endParaRPr>
          </a:p>
          <a:p>
            <a:pPr marL="12700" marR="154305" indent="54610">
              <a:lnSpc>
                <a:spcPct val="110200"/>
              </a:lnSpc>
              <a:spcBef>
                <a:spcPts val="1440"/>
              </a:spcBef>
            </a:pPr>
            <a:r>
              <a:rPr sz="1800" spc="80" dirty="0">
                <a:solidFill>
                  <a:srgbClr val="FFFFFF"/>
                </a:solidFill>
                <a:latin typeface="Tahoma"/>
                <a:cs typeface="Tahoma"/>
              </a:rPr>
              <a:t>He</a:t>
            </a:r>
            <a:r>
              <a:rPr sz="1800" spc="-80" dirty="0">
                <a:solidFill>
                  <a:srgbClr val="FFFFFF"/>
                </a:solidFill>
                <a:latin typeface="Tahoma"/>
                <a:cs typeface="Tahoma"/>
              </a:rPr>
              <a:t> </a:t>
            </a:r>
            <a:r>
              <a:rPr sz="1800" spc="-15" dirty="0">
                <a:solidFill>
                  <a:srgbClr val="FFFFFF"/>
                </a:solidFill>
                <a:latin typeface="Tahoma"/>
                <a:cs typeface="Tahoma"/>
              </a:rPr>
              <a:t>s</a:t>
            </a:r>
            <a:r>
              <a:rPr sz="1800" spc="70" dirty="0">
                <a:solidFill>
                  <a:srgbClr val="FFFFFF"/>
                </a:solidFill>
                <a:latin typeface="Tahoma"/>
                <a:cs typeface="Tahoma"/>
              </a:rPr>
              <a:t>h</a:t>
            </a:r>
            <a:r>
              <a:rPr sz="1800" spc="95" dirty="0">
                <a:solidFill>
                  <a:srgbClr val="FFFFFF"/>
                </a:solidFill>
                <a:latin typeface="Tahoma"/>
                <a:cs typeface="Tahoma"/>
              </a:rPr>
              <a:t>o</a:t>
            </a:r>
            <a:r>
              <a:rPr sz="1800" spc="70" dirty="0">
                <a:solidFill>
                  <a:srgbClr val="FFFFFF"/>
                </a:solidFill>
                <a:latin typeface="Tahoma"/>
                <a:cs typeface="Tahoma"/>
              </a:rPr>
              <a:t>u</a:t>
            </a:r>
            <a:r>
              <a:rPr sz="1800" spc="15" dirty="0">
                <a:solidFill>
                  <a:srgbClr val="FFFFFF"/>
                </a:solidFill>
                <a:latin typeface="Tahoma"/>
                <a:cs typeface="Tahoma"/>
              </a:rPr>
              <a:t>l</a:t>
            </a:r>
            <a:r>
              <a:rPr sz="1800" spc="150" dirty="0">
                <a:solidFill>
                  <a:srgbClr val="FFFFFF"/>
                </a:solidFill>
                <a:latin typeface="Tahoma"/>
                <a:cs typeface="Tahoma"/>
              </a:rPr>
              <a:t>d</a:t>
            </a:r>
            <a:r>
              <a:rPr sz="1800" spc="-130" dirty="0">
                <a:solidFill>
                  <a:srgbClr val="FFFFFF"/>
                </a:solidFill>
                <a:latin typeface="Tahoma"/>
                <a:cs typeface="Tahoma"/>
              </a:rPr>
              <a:t> </a:t>
            </a:r>
            <a:r>
              <a:rPr sz="1800" spc="150" dirty="0">
                <a:solidFill>
                  <a:srgbClr val="FFFFFF"/>
                </a:solidFill>
                <a:latin typeface="Tahoma"/>
                <a:cs typeface="Tahoma"/>
              </a:rPr>
              <a:t>d</a:t>
            </a:r>
            <a:r>
              <a:rPr sz="1800" spc="30" dirty="0">
                <a:solidFill>
                  <a:srgbClr val="FFFFFF"/>
                </a:solidFill>
                <a:latin typeface="Tahoma"/>
                <a:cs typeface="Tahoma"/>
              </a:rPr>
              <a:t>r</a:t>
            </a:r>
            <a:r>
              <a:rPr sz="1800" spc="20" dirty="0">
                <a:solidFill>
                  <a:srgbClr val="FFFFFF"/>
                </a:solidFill>
                <a:latin typeface="Tahoma"/>
                <a:cs typeface="Tahoma"/>
              </a:rPr>
              <a:t>e</a:t>
            </a:r>
            <a:r>
              <a:rPr sz="1800" spc="-15" dirty="0">
                <a:solidFill>
                  <a:srgbClr val="FFFFFF"/>
                </a:solidFill>
                <a:latin typeface="Tahoma"/>
                <a:cs typeface="Tahoma"/>
              </a:rPr>
              <a:t>s</a:t>
            </a:r>
            <a:r>
              <a:rPr sz="1800" spc="-5" dirty="0">
                <a:solidFill>
                  <a:srgbClr val="FFFFFF"/>
                </a:solidFill>
                <a:latin typeface="Tahoma"/>
                <a:cs typeface="Tahoma"/>
              </a:rPr>
              <a:t>s</a:t>
            </a:r>
            <a:r>
              <a:rPr sz="1800" spc="-140" dirty="0">
                <a:solidFill>
                  <a:srgbClr val="FFFFFF"/>
                </a:solidFill>
                <a:latin typeface="Tahoma"/>
                <a:cs typeface="Tahoma"/>
              </a:rPr>
              <a:t> </a:t>
            </a:r>
            <a:r>
              <a:rPr sz="1800" spc="70" dirty="0">
                <a:solidFill>
                  <a:srgbClr val="FFFFFF"/>
                </a:solidFill>
                <a:latin typeface="Tahoma"/>
                <a:cs typeface="Tahoma"/>
              </a:rPr>
              <a:t>u</a:t>
            </a:r>
            <a:r>
              <a:rPr sz="1800" spc="145" dirty="0">
                <a:solidFill>
                  <a:srgbClr val="FFFFFF"/>
                </a:solidFill>
                <a:latin typeface="Tahoma"/>
                <a:cs typeface="Tahoma"/>
              </a:rPr>
              <a:t>p</a:t>
            </a:r>
            <a:r>
              <a:rPr sz="1800" spc="-125" dirty="0">
                <a:solidFill>
                  <a:srgbClr val="FFFFFF"/>
                </a:solidFill>
                <a:latin typeface="Tahoma"/>
                <a:cs typeface="Tahoma"/>
              </a:rPr>
              <a:t> </a:t>
            </a:r>
            <a:r>
              <a:rPr sz="1800" spc="70" dirty="0">
                <a:solidFill>
                  <a:srgbClr val="FFFFFF"/>
                </a:solidFill>
                <a:latin typeface="Tahoma"/>
                <a:cs typeface="Tahoma"/>
              </a:rPr>
              <a:t>h</a:t>
            </a:r>
            <a:r>
              <a:rPr sz="1800" spc="15" dirty="0">
                <a:solidFill>
                  <a:srgbClr val="FFFFFF"/>
                </a:solidFill>
                <a:latin typeface="Tahoma"/>
                <a:cs typeface="Tahoma"/>
              </a:rPr>
              <a:t>i</a:t>
            </a:r>
            <a:r>
              <a:rPr sz="1800" spc="45" dirty="0">
                <a:solidFill>
                  <a:srgbClr val="FFFFFF"/>
                </a:solidFill>
                <a:latin typeface="Tahoma"/>
                <a:cs typeface="Tahoma"/>
              </a:rPr>
              <a:t>m</a:t>
            </a:r>
            <a:r>
              <a:rPr sz="1800" spc="10" dirty="0">
                <a:solidFill>
                  <a:srgbClr val="FFFFFF"/>
                </a:solidFill>
                <a:latin typeface="Tahoma"/>
                <a:cs typeface="Tahoma"/>
              </a:rPr>
              <a:t>s</a:t>
            </a:r>
            <a:r>
              <a:rPr sz="1800" spc="55" dirty="0">
                <a:solidFill>
                  <a:srgbClr val="FFFFFF"/>
                </a:solidFill>
                <a:latin typeface="Tahoma"/>
                <a:cs typeface="Tahoma"/>
              </a:rPr>
              <a:t>e</a:t>
            </a:r>
            <a:r>
              <a:rPr sz="1800" spc="15" dirty="0">
                <a:solidFill>
                  <a:srgbClr val="FFFFFF"/>
                </a:solidFill>
                <a:latin typeface="Tahoma"/>
                <a:cs typeface="Tahoma"/>
              </a:rPr>
              <a:t>l</a:t>
            </a:r>
            <a:r>
              <a:rPr sz="1800" spc="-45" dirty="0">
                <a:solidFill>
                  <a:srgbClr val="FFFFFF"/>
                </a:solidFill>
                <a:latin typeface="Tahoma"/>
                <a:cs typeface="Tahoma"/>
              </a:rPr>
              <a:t>f</a:t>
            </a:r>
            <a:r>
              <a:rPr sz="1800" spc="-90" dirty="0">
                <a:solidFill>
                  <a:srgbClr val="FFFFFF"/>
                </a:solidFill>
                <a:latin typeface="Tahoma"/>
                <a:cs typeface="Tahoma"/>
              </a:rPr>
              <a:t> </a:t>
            </a:r>
            <a:r>
              <a:rPr sz="1800" spc="15" dirty="0">
                <a:solidFill>
                  <a:srgbClr val="FFFFFF"/>
                </a:solidFill>
                <a:latin typeface="Tahoma"/>
                <a:cs typeface="Tahoma"/>
              </a:rPr>
              <a:t>i</a:t>
            </a:r>
            <a:r>
              <a:rPr sz="1800" spc="40" dirty="0">
                <a:solidFill>
                  <a:srgbClr val="FFFFFF"/>
                </a:solidFill>
                <a:latin typeface="Tahoma"/>
                <a:cs typeface="Tahoma"/>
              </a:rPr>
              <a:t>n</a:t>
            </a:r>
            <a:r>
              <a:rPr sz="1800" spc="-100" dirty="0">
                <a:solidFill>
                  <a:srgbClr val="FFFFFF"/>
                </a:solidFill>
                <a:latin typeface="Tahoma"/>
                <a:cs typeface="Tahoma"/>
              </a:rPr>
              <a:t> </a:t>
            </a:r>
            <a:r>
              <a:rPr sz="1800" spc="-15" dirty="0">
                <a:solidFill>
                  <a:srgbClr val="FFFFFF"/>
                </a:solidFill>
                <a:latin typeface="Tahoma"/>
                <a:cs typeface="Tahoma"/>
              </a:rPr>
              <a:t>s</a:t>
            </a:r>
            <a:r>
              <a:rPr sz="1800" spc="15" dirty="0">
                <a:solidFill>
                  <a:srgbClr val="FFFFFF"/>
                </a:solidFill>
                <a:latin typeface="Tahoma"/>
                <a:cs typeface="Tahoma"/>
              </a:rPr>
              <a:t>i</a:t>
            </a:r>
            <a:r>
              <a:rPr sz="1800" spc="114" dirty="0">
                <a:solidFill>
                  <a:srgbClr val="FFFFFF"/>
                </a:solidFill>
                <a:latin typeface="Tahoma"/>
                <a:cs typeface="Tahoma"/>
              </a:rPr>
              <a:t>mp</a:t>
            </a:r>
            <a:r>
              <a:rPr sz="1800" spc="15" dirty="0">
                <a:solidFill>
                  <a:srgbClr val="FFFFFF"/>
                </a:solidFill>
                <a:latin typeface="Tahoma"/>
                <a:cs typeface="Tahoma"/>
              </a:rPr>
              <a:t>l</a:t>
            </a:r>
            <a:r>
              <a:rPr sz="1800" spc="80" dirty="0">
                <a:solidFill>
                  <a:srgbClr val="FFFFFF"/>
                </a:solidFill>
                <a:latin typeface="Tahoma"/>
                <a:cs typeface="Tahoma"/>
              </a:rPr>
              <a:t>e</a:t>
            </a:r>
            <a:r>
              <a:rPr sz="1800" spc="-85" dirty="0">
                <a:solidFill>
                  <a:srgbClr val="FFFFFF"/>
                </a:solidFill>
                <a:latin typeface="Tahoma"/>
                <a:cs typeface="Tahoma"/>
              </a:rPr>
              <a:t> </a:t>
            </a:r>
            <a:r>
              <a:rPr sz="1800" spc="-15" dirty="0">
                <a:solidFill>
                  <a:srgbClr val="FFFFFF"/>
                </a:solidFill>
                <a:latin typeface="Tahoma"/>
                <a:cs typeface="Tahoma"/>
              </a:rPr>
              <a:t>a</a:t>
            </a:r>
            <a:r>
              <a:rPr sz="1800" spc="70" dirty="0">
                <a:solidFill>
                  <a:srgbClr val="FFFFFF"/>
                </a:solidFill>
                <a:latin typeface="Tahoma"/>
                <a:cs typeface="Tahoma"/>
              </a:rPr>
              <a:t>n</a:t>
            </a:r>
            <a:r>
              <a:rPr sz="1800" spc="150" dirty="0">
                <a:solidFill>
                  <a:srgbClr val="FFFFFF"/>
                </a:solidFill>
                <a:latin typeface="Tahoma"/>
                <a:cs typeface="Tahoma"/>
              </a:rPr>
              <a:t>d</a:t>
            </a:r>
            <a:r>
              <a:rPr sz="1800" spc="-130" dirty="0">
                <a:solidFill>
                  <a:srgbClr val="FFFFFF"/>
                </a:solidFill>
                <a:latin typeface="Tahoma"/>
                <a:cs typeface="Tahoma"/>
              </a:rPr>
              <a:t> </a:t>
            </a:r>
            <a:r>
              <a:rPr sz="1800" spc="-15" dirty="0">
                <a:solidFill>
                  <a:srgbClr val="FFFFFF"/>
                </a:solidFill>
                <a:latin typeface="Tahoma"/>
                <a:cs typeface="Tahoma"/>
              </a:rPr>
              <a:t>s</a:t>
            </a:r>
            <a:r>
              <a:rPr sz="1800" spc="95" dirty="0">
                <a:solidFill>
                  <a:srgbClr val="FFFFFF"/>
                </a:solidFill>
                <a:latin typeface="Tahoma"/>
                <a:cs typeface="Tahoma"/>
              </a:rPr>
              <a:t>o</a:t>
            </a:r>
            <a:r>
              <a:rPr sz="1800" spc="150" dirty="0">
                <a:solidFill>
                  <a:srgbClr val="FFFFFF"/>
                </a:solidFill>
                <a:latin typeface="Tahoma"/>
                <a:cs typeface="Tahoma"/>
              </a:rPr>
              <a:t>b</a:t>
            </a:r>
            <a:r>
              <a:rPr sz="1800" spc="55" dirty="0">
                <a:solidFill>
                  <a:srgbClr val="FFFFFF"/>
                </a:solidFill>
                <a:latin typeface="Tahoma"/>
                <a:cs typeface="Tahoma"/>
              </a:rPr>
              <a:t>e</a:t>
            </a:r>
            <a:r>
              <a:rPr sz="1800" dirty="0">
                <a:solidFill>
                  <a:srgbClr val="FFFFFF"/>
                </a:solidFill>
                <a:latin typeface="Tahoma"/>
                <a:cs typeface="Tahoma"/>
              </a:rPr>
              <a:t>r  </a:t>
            </a:r>
            <a:r>
              <a:rPr sz="1800" spc="15" dirty="0">
                <a:solidFill>
                  <a:srgbClr val="FFFFFF"/>
                </a:solidFill>
                <a:latin typeface="Tahoma"/>
                <a:cs typeface="Tahoma"/>
              </a:rPr>
              <a:t>dress.</a:t>
            </a:r>
            <a:endParaRPr sz="1800">
              <a:latin typeface="Tahoma"/>
              <a:cs typeface="Tahoma"/>
            </a:endParaRPr>
          </a:p>
        </p:txBody>
      </p:sp>
      <p:pic>
        <p:nvPicPr>
          <p:cNvPr id="6" name="object 6"/>
          <p:cNvPicPr/>
          <p:nvPr/>
        </p:nvPicPr>
        <p:blipFill>
          <a:blip r:embed="rId2" cstate="print"/>
          <a:stretch>
            <a:fillRect/>
          </a:stretch>
        </p:blipFill>
        <p:spPr>
          <a:xfrm>
            <a:off x="6345935" y="0"/>
            <a:ext cx="5843016" cy="6857998"/>
          </a:xfrm>
          <a:prstGeom prst="rect">
            <a:avLst/>
          </a:prstGeom>
        </p:spPr>
      </p:pic>
      <p:pic>
        <p:nvPicPr>
          <p:cNvPr id="7" name="Picture 2" descr="ABESEC OLA">
            <a:extLst>
              <a:ext uri="{FF2B5EF4-FFF2-40B4-BE49-F238E27FC236}">
                <a16:creationId xmlns:a16="http://schemas.microsoft.com/office/drawing/2014/main" id="{1E8ECABE-B214-8154-F378-1F8BEE4052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36135" cy="6858000"/>
          </a:xfrm>
          <a:custGeom>
            <a:avLst/>
            <a:gdLst/>
            <a:ahLst/>
            <a:cxnLst/>
            <a:rect l="l" t="t" r="r" b="b"/>
            <a:pathLst>
              <a:path w="4636135" h="6858000">
                <a:moveTo>
                  <a:pt x="4636008" y="6857998"/>
                </a:moveTo>
                <a:lnTo>
                  <a:pt x="4636008" y="0"/>
                </a:lnTo>
                <a:lnTo>
                  <a:pt x="0" y="0"/>
                </a:lnTo>
                <a:lnTo>
                  <a:pt x="0" y="6857998"/>
                </a:lnTo>
                <a:lnTo>
                  <a:pt x="4636008" y="6857998"/>
                </a:lnTo>
                <a:close/>
              </a:path>
            </a:pathLst>
          </a:custGeom>
          <a:solidFill>
            <a:srgbClr val="95A1C5"/>
          </a:solidFill>
        </p:spPr>
        <p:txBody>
          <a:bodyPr wrap="square" lIns="0" tIns="0" rIns="0" bIns="0" rtlCol="0"/>
          <a:lstStyle/>
          <a:p>
            <a:endParaRPr/>
          </a:p>
        </p:txBody>
      </p:sp>
      <p:sp>
        <p:nvSpPr>
          <p:cNvPr id="3" name="object 3"/>
          <p:cNvSpPr txBox="1">
            <a:spLocks noGrp="1"/>
          </p:cNvSpPr>
          <p:nvPr>
            <p:ph type="title"/>
          </p:nvPr>
        </p:nvSpPr>
        <p:spPr>
          <a:xfrm>
            <a:off x="514819" y="2754121"/>
            <a:ext cx="2559050" cy="695960"/>
          </a:xfrm>
          <a:prstGeom prst="rect">
            <a:avLst/>
          </a:prstGeom>
        </p:spPr>
        <p:txBody>
          <a:bodyPr vert="horz" wrap="square" lIns="0" tIns="12065" rIns="0" bIns="0" rtlCol="0">
            <a:spAutoFit/>
          </a:bodyPr>
          <a:lstStyle/>
          <a:p>
            <a:pPr marL="12700">
              <a:lnSpc>
                <a:spcPct val="100000"/>
              </a:lnSpc>
              <a:spcBef>
                <a:spcPts val="95"/>
              </a:spcBef>
            </a:pPr>
            <a:r>
              <a:rPr sz="4400" spc="35" dirty="0">
                <a:solidFill>
                  <a:srgbClr val="FFFFFF"/>
                </a:solidFill>
              </a:rPr>
              <a:t>Proxemics</a:t>
            </a:r>
            <a:endParaRPr sz="4400"/>
          </a:p>
        </p:txBody>
      </p:sp>
      <p:sp>
        <p:nvSpPr>
          <p:cNvPr id="4" name="object 4"/>
          <p:cNvSpPr/>
          <p:nvPr/>
        </p:nvSpPr>
        <p:spPr>
          <a:xfrm>
            <a:off x="576072" y="3667633"/>
            <a:ext cx="3382645" cy="0"/>
          </a:xfrm>
          <a:custGeom>
            <a:avLst/>
            <a:gdLst/>
            <a:ahLst/>
            <a:cxnLst/>
            <a:rect l="l" t="t" r="r" b="b"/>
            <a:pathLst>
              <a:path w="3382645">
                <a:moveTo>
                  <a:pt x="0" y="0"/>
                </a:moveTo>
                <a:lnTo>
                  <a:pt x="3382391" y="0"/>
                </a:lnTo>
              </a:path>
            </a:pathLst>
          </a:custGeom>
          <a:ln w="19050">
            <a:solidFill>
              <a:srgbClr val="95A1C5"/>
            </a:solidFill>
          </a:ln>
        </p:spPr>
        <p:txBody>
          <a:bodyPr wrap="square" lIns="0" tIns="0" rIns="0" bIns="0" rtlCol="0"/>
          <a:lstStyle/>
          <a:p>
            <a:endParaRPr/>
          </a:p>
        </p:txBody>
      </p:sp>
      <p:pic>
        <p:nvPicPr>
          <p:cNvPr id="5" name="object 5"/>
          <p:cNvPicPr/>
          <p:nvPr/>
        </p:nvPicPr>
        <p:blipFill>
          <a:blip r:embed="rId2" cstate="print"/>
          <a:stretch>
            <a:fillRect/>
          </a:stretch>
        </p:blipFill>
        <p:spPr>
          <a:xfrm>
            <a:off x="5726364" y="894978"/>
            <a:ext cx="5393083" cy="5072079"/>
          </a:xfrm>
          <a:prstGeom prst="rect">
            <a:avLst/>
          </a:prstGeom>
        </p:spPr>
      </p:pic>
      <p:pic>
        <p:nvPicPr>
          <p:cNvPr id="7" name="Picture 2" descr="ABESEC OLA">
            <a:extLst>
              <a:ext uri="{FF2B5EF4-FFF2-40B4-BE49-F238E27FC236}">
                <a16:creationId xmlns:a16="http://schemas.microsoft.com/office/drawing/2014/main" id="{1CB23923-8405-81FD-59CE-3C9A69D0C3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89460" cy="6859905"/>
          </a:xfrm>
          <a:custGeom>
            <a:avLst/>
            <a:gdLst/>
            <a:ahLst/>
            <a:cxnLst/>
            <a:rect l="l" t="t" r="r" b="b"/>
            <a:pathLst>
              <a:path w="12189460" h="6859905">
                <a:moveTo>
                  <a:pt x="12188952" y="0"/>
                </a:moveTo>
                <a:lnTo>
                  <a:pt x="0" y="0"/>
                </a:lnTo>
                <a:lnTo>
                  <a:pt x="0" y="6859778"/>
                </a:lnTo>
                <a:lnTo>
                  <a:pt x="12188952" y="6859778"/>
                </a:lnTo>
                <a:lnTo>
                  <a:pt x="12188952" y="0"/>
                </a:lnTo>
                <a:close/>
              </a:path>
            </a:pathLst>
          </a:custGeom>
          <a:solidFill>
            <a:srgbClr val="252525"/>
          </a:solidFill>
        </p:spPr>
        <p:txBody>
          <a:bodyPr wrap="square" lIns="0" tIns="0" rIns="0" bIns="0" rtlCol="0"/>
          <a:lstStyle/>
          <a:p>
            <a:endParaRPr/>
          </a:p>
        </p:txBody>
      </p:sp>
      <p:sp>
        <p:nvSpPr>
          <p:cNvPr id="3" name="object 3"/>
          <p:cNvSpPr txBox="1"/>
          <p:nvPr/>
        </p:nvSpPr>
        <p:spPr>
          <a:xfrm>
            <a:off x="5198109" y="708736"/>
            <a:ext cx="4922520" cy="1421130"/>
          </a:xfrm>
          <a:prstGeom prst="rect">
            <a:avLst/>
          </a:prstGeom>
        </p:spPr>
        <p:txBody>
          <a:bodyPr vert="horz" wrap="square" lIns="0" tIns="99060" rIns="0" bIns="0" rtlCol="0">
            <a:spAutoFit/>
          </a:bodyPr>
          <a:lstStyle/>
          <a:p>
            <a:pPr marL="12700" marR="5080">
              <a:lnSpc>
                <a:spcPts val="5190"/>
              </a:lnSpc>
              <a:spcBef>
                <a:spcPts val="780"/>
              </a:spcBef>
            </a:pPr>
            <a:r>
              <a:rPr sz="4800" spc="-55" dirty="0">
                <a:solidFill>
                  <a:srgbClr val="FFFFFF"/>
                </a:solidFill>
                <a:latin typeface="Tahoma"/>
                <a:cs typeface="Tahoma"/>
              </a:rPr>
              <a:t>P</a:t>
            </a:r>
            <a:r>
              <a:rPr sz="4800" spc="-150" dirty="0">
                <a:solidFill>
                  <a:srgbClr val="FFFFFF"/>
                </a:solidFill>
                <a:latin typeface="Tahoma"/>
                <a:cs typeface="Tahoma"/>
              </a:rPr>
              <a:t>r</a:t>
            </a:r>
            <a:r>
              <a:rPr sz="4800" spc="275" dirty="0">
                <a:solidFill>
                  <a:srgbClr val="FFFFFF"/>
                </a:solidFill>
                <a:latin typeface="Tahoma"/>
                <a:cs typeface="Tahoma"/>
              </a:rPr>
              <a:t>o</a:t>
            </a:r>
            <a:r>
              <a:rPr sz="4800" spc="-150" dirty="0">
                <a:solidFill>
                  <a:srgbClr val="FFFFFF"/>
                </a:solidFill>
                <a:latin typeface="Tahoma"/>
                <a:cs typeface="Tahoma"/>
              </a:rPr>
              <a:t>x</a:t>
            </a:r>
            <a:r>
              <a:rPr sz="4800" spc="135" dirty="0">
                <a:solidFill>
                  <a:srgbClr val="FFFFFF"/>
                </a:solidFill>
                <a:latin typeface="Tahoma"/>
                <a:cs typeface="Tahoma"/>
              </a:rPr>
              <a:t>e</a:t>
            </a:r>
            <a:r>
              <a:rPr sz="4800" spc="215" dirty="0">
                <a:solidFill>
                  <a:srgbClr val="FFFFFF"/>
                </a:solidFill>
                <a:latin typeface="Tahoma"/>
                <a:cs typeface="Tahoma"/>
              </a:rPr>
              <a:t>m</a:t>
            </a:r>
            <a:r>
              <a:rPr sz="4800" spc="-20" dirty="0">
                <a:solidFill>
                  <a:srgbClr val="FFFFFF"/>
                </a:solidFill>
                <a:latin typeface="Tahoma"/>
                <a:cs typeface="Tahoma"/>
              </a:rPr>
              <a:t>i</a:t>
            </a:r>
            <a:r>
              <a:rPr sz="4800" spc="85" dirty="0">
                <a:solidFill>
                  <a:srgbClr val="FFFFFF"/>
                </a:solidFill>
                <a:latin typeface="Tahoma"/>
                <a:cs typeface="Tahoma"/>
              </a:rPr>
              <a:t>c</a:t>
            </a:r>
            <a:r>
              <a:rPr sz="4800" spc="-45" dirty="0">
                <a:solidFill>
                  <a:srgbClr val="FFFFFF"/>
                </a:solidFill>
                <a:latin typeface="Tahoma"/>
                <a:cs typeface="Tahoma"/>
              </a:rPr>
              <a:t>s</a:t>
            </a:r>
            <a:r>
              <a:rPr sz="4800" spc="-580" dirty="0">
                <a:solidFill>
                  <a:srgbClr val="FFFFFF"/>
                </a:solidFill>
                <a:latin typeface="Tahoma"/>
                <a:cs typeface="Tahoma"/>
              </a:rPr>
              <a:t> </a:t>
            </a:r>
            <a:r>
              <a:rPr sz="4800" spc="-390" dirty="0">
                <a:solidFill>
                  <a:srgbClr val="FFFFFF"/>
                </a:solidFill>
                <a:latin typeface="Tahoma"/>
                <a:cs typeface="Tahoma"/>
              </a:rPr>
              <a:t>(</a:t>
            </a:r>
            <a:r>
              <a:rPr sz="4800" spc="-430" dirty="0">
                <a:solidFill>
                  <a:srgbClr val="FFFFFF"/>
                </a:solidFill>
                <a:latin typeface="Tahoma"/>
                <a:cs typeface="Tahoma"/>
              </a:rPr>
              <a:t> </a:t>
            </a:r>
            <a:r>
              <a:rPr sz="4800" spc="229" dirty="0">
                <a:solidFill>
                  <a:srgbClr val="FFFFFF"/>
                </a:solidFill>
                <a:latin typeface="Tahoma"/>
                <a:cs typeface="Tahoma"/>
              </a:rPr>
              <a:t>S</a:t>
            </a:r>
            <a:r>
              <a:rPr sz="4800" spc="200" dirty="0">
                <a:solidFill>
                  <a:srgbClr val="FFFFFF"/>
                </a:solidFill>
                <a:latin typeface="Tahoma"/>
                <a:cs typeface="Tahoma"/>
              </a:rPr>
              <a:t>p</a:t>
            </a:r>
            <a:r>
              <a:rPr sz="4800" dirty="0">
                <a:solidFill>
                  <a:srgbClr val="FFFFFF"/>
                </a:solidFill>
                <a:latin typeface="Tahoma"/>
                <a:cs typeface="Tahoma"/>
              </a:rPr>
              <a:t>a</a:t>
            </a:r>
            <a:r>
              <a:rPr sz="4800" spc="150" dirty="0">
                <a:solidFill>
                  <a:srgbClr val="FFFFFF"/>
                </a:solidFill>
                <a:latin typeface="Tahoma"/>
                <a:cs typeface="Tahoma"/>
              </a:rPr>
              <a:t>ce  </a:t>
            </a:r>
            <a:r>
              <a:rPr sz="4800" spc="55" dirty="0">
                <a:solidFill>
                  <a:srgbClr val="FFFFFF"/>
                </a:solidFill>
                <a:latin typeface="Tahoma"/>
                <a:cs typeface="Tahoma"/>
              </a:rPr>
              <a:t>l</a:t>
            </a:r>
            <a:r>
              <a:rPr sz="4800" dirty="0">
                <a:solidFill>
                  <a:srgbClr val="FFFFFF"/>
                </a:solidFill>
                <a:latin typeface="Tahoma"/>
                <a:cs typeface="Tahoma"/>
              </a:rPr>
              <a:t>a</a:t>
            </a:r>
            <a:r>
              <a:rPr sz="4800" spc="125" dirty="0">
                <a:solidFill>
                  <a:srgbClr val="FFFFFF"/>
                </a:solidFill>
                <a:latin typeface="Tahoma"/>
                <a:cs typeface="Tahoma"/>
              </a:rPr>
              <a:t>n</a:t>
            </a:r>
            <a:r>
              <a:rPr sz="4800" spc="370" dirty="0">
                <a:solidFill>
                  <a:srgbClr val="FFFFFF"/>
                </a:solidFill>
                <a:latin typeface="Tahoma"/>
                <a:cs typeface="Tahoma"/>
              </a:rPr>
              <a:t>g</a:t>
            </a:r>
            <a:r>
              <a:rPr sz="4800" spc="60" dirty="0">
                <a:solidFill>
                  <a:srgbClr val="FFFFFF"/>
                </a:solidFill>
                <a:latin typeface="Tahoma"/>
                <a:cs typeface="Tahoma"/>
              </a:rPr>
              <a:t>u</a:t>
            </a:r>
            <a:r>
              <a:rPr sz="4800" dirty="0">
                <a:solidFill>
                  <a:srgbClr val="FFFFFF"/>
                </a:solidFill>
                <a:latin typeface="Tahoma"/>
                <a:cs typeface="Tahoma"/>
              </a:rPr>
              <a:t>a</a:t>
            </a:r>
            <a:r>
              <a:rPr sz="4800" spc="300" dirty="0">
                <a:solidFill>
                  <a:srgbClr val="FFFFFF"/>
                </a:solidFill>
                <a:latin typeface="Tahoma"/>
                <a:cs typeface="Tahoma"/>
              </a:rPr>
              <a:t>g</a:t>
            </a:r>
            <a:r>
              <a:rPr sz="4800" spc="210" dirty="0">
                <a:solidFill>
                  <a:srgbClr val="FFFFFF"/>
                </a:solidFill>
                <a:latin typeface="Tahoma"/>
                <a:cs typeface="Tahoma"/>
              </a:rPr>
              <a:t>e</a:t>
            </a:r>
            <a:r>
              <a:rPr sz="4800" spc="-635" dirty="0">
                <a:solidFill>
                  <a:srgbClr val="FFFFFF"/>
                </a:solidFill>
                <a:latin typeface="Tahoma"/>
                <a:cs typeface="Tahoma"/>
              </a:rPr>
              <a:t> </a:t>
            </a:r>
            <a:r>
              <a:rPr sz="4800" spc="-390" dirty="0">
                <a:solidFill>
                  <a:srgbClr val="FFFFFF"/>
                </a:solidFill>
                <a:latin typeface="Tahoma"/>
                <a:cs typeface="Tahoma"/>
              </a:rPr>
              <a:t>)</a:t>
            </a:r>
            <a:endParaRPr sz="4800">
              <a:latin typeface="Tahoma"/>
              <a:cs typeface="Tahoma"/>
            </a:endParaRPr>
          </a:p>
        </p:txBody>
      </p:sp>
      <p:pic>
        <p:nvPicPr>
          <p:cNvPr id="4" name="object 4"/>
          <p:cNvPicPr/>
          <p:nvPr/>
        </p:nvPicPr>
        <p:blipFill>
          <a:blip r:embed="rId2" cstate="print"/>
          <a:stretch>
            <a:fillRect/>
          </a:stretch>
        </p:blipFill>
        <p:spPr>
          <a:xfrm>
            <a:off x="0" y="62"/>
            <a:ext cx="4581143" cy="6857935"/>
          </a:xfrm>
          <a:prstGeom prst="rect">
            <a:avLst/>
          </a:prstGeom>
        </p:spPr>
      </p:pic>
      <p:sp>
        <p:nvSpPr>
          <p:cNvPr id="5" name="object 5"/>
          <p:cNvSpPr/>
          <p:nvPr/>
        </p:nvSpPr>
        <p:spPr>
          <a:xfrm>
            <a:off x="5202935" y="2350642"/>
            <a:ext cx="5668010" cy="0"/>
          </a:xfrm>
          <a:custGeom>
            <a:avLst/>
            <a:gdLst/>
            <a:ahLst/>
            <a:cxnLst/>
            <a:rect l="l" t="t" r="r" b="b"/>
            <a:pathLst>
              <a:path w="5668009">
                <a:moveTo>
                  <a:pt x="0" y="0"/>
                </a:moveTo>
                <a:lnTo>
                  <a:pt x="5667883" y="0"/>
                </a:lnTo>
              </a:path>
            </a:pathLst>
          </a:custGeom>
          <a:ln w="19050">
            <a:solidFill>
              <a:srgbClr val="95A1C5"/>
            </a:solidFill>
          </a:ln>
        </p:spPr>
        <p:txBody>
          <a:bodyPr wrap="square" lIns="0" tIns="0" rIns="0" bIns="0" rtlCol="0"/>
          <a:lstStyle/>
          <a:p>
            <a:endParaRPr/>
          </a:p>
        </p:txBody>
      </p:sp>
      <p:sp>
        <p:nvSpPr>
          <p:cNvPr id="6" name="object 6"/>
          <p:cNvSpPr txBox="1"/>
          <p:nvPr/>
        </p:nvSpPr>
        <p:spPr>
          <a:xfrm>
            <a:off x="5198109" y="2543263"/>
            <a:ext cx="5208905" cy="1234440"/>
          </a:xfrm>
          <a:prstGeom prst="rect">
            <a:avLst/>
          </a:prstGeom>
        </p:spPr>
        <p:txBody>
          <a:bodyPr vert="horz" wrap="square" lIns="0" tIns="11430" rIns="0" bIns="0" rtlCol="0">
            <a:spAutoFit/>
          </a:bodyPr>
          <a:lstStyle/>
          <a:p>
            <a:pPr marL="12700" marR="5080">
              <a:lnSpc>
                <a:spcPct val="112500"/>
              </a:lnSpc>
              <a:spcBef>
                <a:spcPts val="90"/>
              </a:spcBef>
            </a:pPr>
            <a:r>
              <a:rPr sz="2350" b="1" spc="-55" dirty="0">
                <a:solidFill>
                  <a:srgbClr val="FFFFFF"/>
                </a:solidFill>
                <a:latin typeface="Tahoma"/>
                <a:cs typeface="Tahoma"/>
              </a:rPr>
              <a:t>Proxemics </a:t>
            </a:r>
            <a:r>
              <a:rPr sz="2350" b="1" spc="-45" dirty="0">
                <a:solidFill>
                  <a:srgbClr val="FFFFFF"/>
                </a:solidFill>
                <a:latin typeface="Tahoma"/>
                <a:cs typeface="Tahoma"/>
              </a:rPr>
              <a:t>is </a:t>
            </a:r>
            <a:r>
              <a:rPr sz="2350" b="1" spc="-55" dirty="0">
                <a:solidFill>
                  <a:srgbClr val="FFFFFF"/>
                </a:solidFill>
                <a:latin typeface="Tahoma"/>
                <a:cs typeface="Tahoma"/>
              </a:rPr>
              <a:t>the </a:t>
            </a:r>
            <a:r>
              <a:rPr sz="2350" b="1" spc="-30" dirty="0">
                <a:solidFill>
                  <a:srgbClr val="FFFFFF"/>
                </a:solidFill>
                <a:latin typeface="Tahoma"/>
                <a:cs typeface="Tahoma"/>
              </a:rPr>
              <a:t>study </a:t>
            </a:r>
            <a:r>
              <a:rPr sz="2350" b="1" spc="10" dirty="0">
                <a:solidFill>
                  <a:srgbClr val="FFFFFF"/>
                </a:solidFill>
                <a:latin typeface="Tahoma"/>
                <a:cs typeface="Tahoma"/>
              </a:rPr>
              <a:t>of </a:t>
            </a:r>
            <a:r>
              <a:rPr sz="2350" b="1" spc="-55" dirty="0">
                <a:solidFill>
                  <a:srgbClr val="FFFFFF"/>
                </a:solidFill>
                <a:latin typeface="Tahoma"/>
                <a:cs typeface="Tahoma"/>
              </a:rPr>
              <a:t>the </a:t>
            </a:r>
            <a:r>
              <a:rPr sz="2350" b="1" spc="-35" dirty="0">
                <a:solidFill>
                  <a:srgbClr val="FFFFFF"/>
                </a:solidFill>
                <a:latin typeface="Tahoma"/>
                <a:cs typeface="Tahoma"/>
              </a:rPr>
              <a:t>use </a:t>
            </a:r>
            <a:r>
              <a:rPr sz="2350" b="1" spc="10" dirty="0">
                <a:solidFill>
                  <a:srgbClr val="FFFFFF"/>
                </a:solidFill>
                <a:latin typeface="Tahoma"/>
                <a:cs typeface="Tahoma"/>
              </a:rPr>
              <a:t>of </a:t>
            </a:r>
            <a:r>
              <a:rPr sz="2350" b="1" spc="-675" dirty="0">
                <a:solidFill>
                  <a:srgbClr val="FFFFFF"/>
                </a:solidFill>
                <a:latin typeface="Tahoma"/>
                <a:cs typeface="Tahoma"/>
              </a:rPr>
              <a:t> </a:t>
            </a:r>
            <a:r>
              <a:rPr sz="2350" b="1" spc="-65" dirty="0">
                <a:solidFill>
                  <a:srgbClr val="FFFFFF"/>
                </a:solidFill>
                <a:latin typeface="Tahoma"/>
                <a:cs typeface="Tahoma"/>
              </a:rPr>
              <a:t>s</a:t>
            </a:r>
            <a:r>
              <a:rPr sz="2350" b="1" spc="100" dirty="0">
                <a:solidFill>
                  <a:srgbClr val="FFFFFF"/>
                </a:solidFill>
                <a:latin typeface="Tahoma"/>
                <a:cs typeface="Tahoma"/>
              </a:rPr>
              <a:t>p</a:t>
            </a:r>
            <a:r>
              <a:rPr sz="2350" b="1" spc="-45" dirty="0">
                <a:solidFill>
                  <a:srgbClr val="FFFFFF"/>
                </a:solidFill>
                <a:latin typeface="Tahoma"/>
                <a:cs typeface="Tahoma"/>
              </a:rPr>
              <a:t>a</a:t>
            </a:r>
            <a:r>
              <a:rPr sz="2350" b="1" spc="-20" dirty="0">
                <a:solidFill>
                  <a:srgbClr val="FFFFFF"/>
                </a:solidFill>
                <a:latin typeface="Tahoma"/>
                <a:cs typeface="Tahoma"/>
              </a:rPr>
              <a:t>c</a:t>
            </a:r>
            <a:r>
              <a:rPr sz="2350" b="1" spc="40" dirty="0">
                <a:solidFill>
                  <a:srgbClr val="FFFFFF"/>
                </a:solidFill>
                <a:latin typeface="Tahoma"/>
                <a:cs typeface="Tahoma"/>
              </a:rPr>
              <a:t>e</a:t>
            </a:r>
            <a:r>
              <a:rPr sz="2350" b="1" spc="-25" dirty="0">
                <a:solidFill>
                  <a:srgbClr val="FFFFFF"/>
                </a:solidFill>
                <a:latin typeface="Tahoma"/>
                <a:cs typeface="Tahoma"/>
              </a:rPr>
              <a:t>,</a:t>
            </a:r>
            <a:r>
              <a:rPr sz="2350" b="1" spc="-180" dirty="0">
                <a:solidFill>
                  <a:srgbClr val="FFFFFF"/>
                </a:solidFill>
                <a:latin typeface="Tahoma"/>
                <a:cs typeface="Tahoma"/>
              </a:rPr>
              <a:t> </a:t>
            </a:r>
            <a:r>
              <a:rPr sz="2350" b="1" spc="100" dirty="0">
                <a:solidFill>
                  <a:srgbClr val="FFFFFF"/>
                </a:solidFill>
                <a:latin typeface="Tahoma"/>
                <a:cs typeface="Tahoma"/>
              </a:rPr>
              <a:t>d</a:t>
            </a:r>
            <a:r>
              <a:rPr sz="2350" b="1" dirty="0">
                <a:solidFill>
                  <a:srgbClr val="FFFFFF"/>
                </a:solidFill>
                <a:latin typeface="Tahoma"/>
                <a:cs typeface="Tahoma"/>
              </a:rPr>
              <a:t>i</a:t>
            </a:r>
            <a:r>
              <a:rPr sz="2350" b="1" spc="-65" dirty="0">
                <a:solidFill>
                  <a:srgbClr val="FFFFFF"/>
                </a:solidFill>
                <a:latin typeface="Tahoma"/>
                <a:cs typeface="Tahoma"/>
              </a:rPr>
              <a:t>s</a:t>
            </a:r>
            <a:r>
              <a:rPr sz="2350" b="1" spc="-120" dirty="0">
                <a:solidFill>
                  <a:srgbClr val="FFFFFF"/>
                </a:solidFill>
                <a:latin typeface="Tahoma"/>
                <a:cs typeface="Tahoma"/>
              </a:rPr>
              <a:t>t</a:t>
            </a:r>
            <a:r>
              <a:rPr sz="2350" b="1" spc="-45" dirty="0">
                <a:solidFill>
                  <a:srgbClr val="FFFFFF"/>
                </a:solidFill>
                <a:latin typeface="Tahoma"/>
                <a:cs typeface="Tahoma"/>
              </a:rPr>
              <a:t>a</a:t>
            </a:r>
            <a:r>
              <a:rPr sz="2350" b="1" spc="-65" dirty="0">
                <a:solidFill>
                  <a:srgbClr val="FFFFFF"/>
                </a:solidFill>
                <a:latin typeface="Tahoma"/>
                <a:cs typeface="Tahoma"/>
              </a:rPr>
              <a:t>n</a:t>
            </a:r>
            <a:r>
              <a:rPr sz="2350" b="1" spc="-20" dirty="0">
                <a:solidFill>
                  <a:srgbClr val="FFFFFF"/>
                </a:solidFill>
                <a:latin typeface="Tahoma"/>
                <a:cs typeface="Tahoma"/>
              </a:rPr>
              <a:t>c</a:t>
            </a:r>
            <a:r>
              <a:rPr sz="2350" b="1" spc="40" dirty="0">
                <a:solidFill>
                  <a:srgbClr val="FFFFFF"/>
                </a:solidFill>
                <a:latin typeface="Tahoma"/>
                <a:cs typeface="Tahoma"/>
              </a:rPr>
              <a:t>e</a:t>
            </a:r>
            <a:r>
              <a:rPr sz="2350" b="1" spc="-25" dirty="0">
                <a:solidFill>
                  <a:srgbClr val="FFFFFF"/>
                </a:solidFill>
                <a:latin typeface="Tahoma"/>
                <a:cs typeface="Tahoma"/>
              </a:rPr>
              <a:t>,</a:t>
            </a:r>
            <a:r>
              <a:rPr sz="2350" b="1" spc="-180" dirty="0">
                <a:solidFill>
                  <a:srgbClr val="FFFFFF"/>
                </a:solidFill>
                <a:latin typeface="Tahoma"/>
                <a:cs typeface="Tahoma"/>
              </a:rPr>
              <a:t> </a:t>
            </a:r>
            <a:r>
              <a:rPr sz="2350" b="1" spc="-45" dirty="0">
                <a:solidFill>
                  <a:srgbClr val="FFFFFF"/>
                </a:solidFill>
                <a:latin typeface="Tahoma"/>
                <a:cs typeface="Tahoma"/>
              </a:rPr>
              <a:t>a</a:t>
            </a:r>
            <a:r>
              <a:rPr sz="2350" b="1" spc="-65" dirty="0">
                <a:solidFill>
                  <a:srgbClr val="FFFFFF"/>
                </a:solidFill>
                <a:latin typeface="Tahoma"/>
                <a:cs typeface="Tahoma"/>
              </a:rPr>
              <a:t>n</a:t>
            </a:r>
            <a:r>
              <a:rPr sz="2350" b="1" spc="85" dirty="0">
                <a:solidFill>
                  <a:srgbClr val="FFFFFF"/>
                </a:solidFill>
                <a:latin typeface="Tahoma"/>
                <a:cs typeface="Tahoma"/>
              </a:rPr>
              <a:t>d</a:t>
            </a:r>
            <a:r>
              <a:rPr sz="2350" b="1" spc="-30" dirty="0">
                <a:solidFill>
                  <a:srgbClr val="FFFFFF"/>
                </a:solidFill>
                <a:latin typeface="Tahoma"/>
                <a:cs typeface="Tahoma"/>
              </a:rPr>
              <a:t> </a:t>
            </a:r>
            <a:r>
              <a:rPr sz="2350" b="1" spc="100" dirty="0">
                <a:solidFill>
                  <a:srgbClr val="FFFFFF"/>
                </a:solidFill>
                <a:latin typeface="Tahoma"/>
                <a:cs typeface="Tahoma"/>
              </a:rPr>
              <a:t>p</a:t>
            </a:r>
            <a:r>
              <a:rPr sz="2350" b="1" spc="-160" dirty="0">
                <a:solidFill>
                  <a:srgbClr val="FFFFFF"/>
                </a:solidFill>
                <a:latin typeface="Tahoma"/>
                <a:cs typeface="Tahoma"/>
              </a:rPr>
              <a:t>r</a:t>
            </a:r>
            <a:r>
              <a:rPr sz="2350" b="1" spc="-15" dirty="0">
                <a:solidFill>
                  <a:srgbClr val="FFFFFF"/>
                </a:solidFill>
                <a:latin typeface="Tahoma"/>
                <a:cs typeface="Tahoma"/>
              </a:rPr>
              <a:t>o</a:t>
            </a:r>
            <a:r>
              <a:rPr sz="2350" b="1" spc="15" dirty="0">
                <a:solidFill>
                  <a:srgbClr val="FFFFFF"/>
                </a:solidFill>
                <a:latin typeface="Tahoma"/>
                <a:cs typeface="Tahoma"/>
              </a:rPr>
              <a:t>x</a:t>
            </a:r>
            <a:r>
              <a:rPr sz="2350" b="1" dirty="0">
                <a:solidFill>
                  <a:srgbClr val="FFFFFF"/>
                </a:solidFill>
                <a:latin typeface="Tahoma"/>
                <a:cs typeface="Tahoma"/>
              </a:rPr>
              <a:t>i</a:t>
            </a:r>
            <a:r>
              <a:rPr sz="2350" b="1" spc="-85" dirty="0">
                <a:solidFill>
                  <a:srgbClr val="FFFFFF"/>
                </a:solidFill>
                <a:latin typeface="Tahoma"/>
                <a:cs typeface="Tahoma"/>
              </a:rPr>
              <a:t>m</a:t>
            </a:r>
            <a:r>
              <a:rPr sz="2350" b="1" dirty="0">
                <a:solidFill>
                  <a:srgbClr val="FFFFFF"/>
                </a:solidFill>
                <a:latin typeface="Tahoma"/>
                <a:cs typeface="Tahoma"/>
              </a:rPr>
              <a:t>i</a:t>
            </a:r>
            <a:r>
              <a:rPr sz="2350" b="1" spc="-120" dirty="0">
                <a:solidFill>
                  <a:srgbClr val="FFFFFF"/>
                </a:solidFill>
                <a:latin typeface="Tahoma"/>
                <a:cs typeface="Tahoma"/>
              </a:rPr>
              <a:t>t</a:t>
            </a:r>
            <a:r>
              <a:rPr sz="2350" b="1" spc="-5" dirty="0">
                <a:solidFill>
                  <a:srgbClr val="FFFFFF"/>
                </a:solidFill>
                <a:latin typeface="Tahoma"/>
                <a:cs typeface="Tahoma"/>
              </a:rPr>
              <a:t>y</a:t>
            </a:r>
            <a:r>
              <a:rPr sz="2350" b="1" spc="-25" dirty="0">
                <a:solidFill>
                  <a:srgbClr val="FFFFFF"/>
                </a:solidFill>
                <a:latin typeface="Tahoma"/>
                <a:cs typeface="Tahoma"/>
              </a:rPr>
              <a:t> </a:t>
            </a:r>
            <a:r>
              <a:rPr sz="2350" b="1" dirty="0">
                <a:solidFill>
                  <a:srgbClr val="FFFFFF"/>
                </a:solidFill>
                <a:latin typeface="Tahoma"/>
                <a:cs typeface="Tahoma"/>
              </a:rPr>
              <a:t>i</a:t>
            </a:r>
            <a:r>
              <a:rPr sz="2350" b="1" spc="-25" dirty="0">
                <a:solidFill>
                  <a:srgbClr val="FFFFFF"/>
                </a:solidFill>
                <a:latin typeface="Tahoma"/>
                <a:cs typeface="Tahoma"/>
              </a:rPr>
              <a:t>n  </a:t>
            </a:r>
            <a:r>
              <a:rPr sz="2350" b="1" spc="-20" dirty="0">
                <a:solidFill>
                  <a:srgbClr val="FFFFFF"/>
                </a:solidFill>
                <a:latin typeface="Tahoma"/>
                <a:cs typeface="Tahoma"/>
              </a:rPr>
              <a:t>interpersonal</a:t>
            </a:r>
            <a:r>
              <a:rPr sz="2350" b="1" spc="-45" dirty="0">
                <a:solidFill>
                  <a:srgbClr val="FFFFFF"/>
                </a:solidFill>
                <a:latin typeface="Tahoma"/>
                <a:cs typeface="Tahoma"/>
              </a:rPr>
              <a:t> </a:t>
            </a:r>
            <a:r>
              <a:rPr sz="2350" b="1" spc="-35" dirty="0">
                <a:solidFill>
                  <a:srgbClr val="FFFFFF"/>
                </a:solidFill>
                <a:latin typeface="Tahoma"/>
                <a:cs typeface="Tahoma"/>
              </a:rPr>
              <a:t>communication.</a:t>
            </a:r>
            <a:endParaRPr sz="2350">
              <a:latin typeface="Tahoma"/>
              <a:cs typeface="Tahoma"/>
            </a:endParaRPr>
          </a:p>
        </p:txBody>
      </p:sp>
      <p:pic>
        <p:nvPicPr>
          <p:cNvPr id="7" name="Picture 2" descr="ABESEC OLA">
            <a:extLst>
              <a:ext uri="{FF2B5EF4-FFF2-40B4-BE49-F238E27FC236}">
                <a16:creationId xmlns:a16="http://schemas.microsoft.com/office/drawing/2014/main" id="{447E71AF-86C6-0529-5804-765170E72B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8951" cy="6857999"/>
          </a:xfrm>
          <a:prstGeom prst="rect">
            <a:avLst/>
          </a:prstGeom>
        </p:spPr>
      </p:pic>
      <p:sp>
        <p:nvSpPr>
          <p:cNvPr id="3" name="object 3"/>
          <p:cNvSpPr txBox="1">
            <a:spLocks noGrp="1"/>
          </p:cNvSpPr>
          <p:nvPr>
            <p:ph type="title"/>
          </p:nvPr>
        </p:nvSpPr>
        <p:spPr>
          <a:xfrm>
            <a:off x="1176655" y="988631"/>
            <a:ext cx="2728595" cy="632866"/>
          </a:xfrm>
          <a:prstGeom prst="rect">
            <a:avLst/>
          </a:prstGeom>
        </p:spPr>
        <p:txBody>
          <a:bodyPr vert="horz" wrap="square" lIns="0" tIns="17145" rIns="0" bIns="0" rtlCol="0">
            <a:spAutoFit/>
          </a:bodyPr>
          <a:lstStyle/>
          <a:p>
            <a:pPr marL="12700">
              <a:lnSpc>
                <a:spcPct val="100000"/>
              </a:lnSpc>
              <a:spcBef>
                <a:spcPts val="135"/>
              </a:spcBef>
            </a:pPr>
            <a:r>
              <a:rPr spc="60" dirty="0">
                <a:solidFill>
                  <a:schemeClr val="bg1"/>
                </a:solidFill>
              </a:rPr>
              <a:t>Proxemics</a:t>
            </a:r>
          </a:p>
        </p:txBody>
      </p:sp>
      <p:grpSp>
        <p:nvGrpSpPr>
          <p:cNvPr id="4" name="object 4"/>
          <p:cNvGrpSpPr/>
          <p:nvPr/>
        </p:nvGrpSpPr>
        <p:grpSpPr>
          <a:xfrm>
            <a:off x="0" y="1909826"/>
            <a:ext cx="12189460" cy="4950460"/>
            <a:chOff x="0" y="1909826"/>
            <a:chExt cx="12189460" cy="4950460"/>
          </a:xfrm>
        </p:grpSpPr>
        <p:sp>
          <p:nvSpPr>
            <p:cNvPr id="5" name="object 5"/>
            <p:cNvSpPr/>
            <p:nvPr/>
          </p:nvSpPr>
          <p:spPr>
            <a:xfrm>
              <a:off x="1193291" y="1916176"/>
              <a:ext cx="9964420" cy="0"/>
            </a:xfrm>
            <a:custGeom>
              <a:avLst/>
              <a:gdLst/>
              <a:ahLst/>
              <a:cxnLst/>
              <a:rect l="l" t="t" r="r" b="b"/>
              <a:pathLst>
                <a:path w="9964420">
                  <a:moveTo>
                    <a:pt x="0" y="0"/>
                  </a:moveTo>
                  <a:lnTo>
                    <a:pt x="9964419" y="0"/>
                  </a:lnTo>
                </a:path>
              </a:pathLst>
            </a:custGeom>
            <a:ln w="12700">
              <a:solidFill>
                <a:srgbClr val="FFFFFF"/>
              </a:solidFill>
            </a:ln>
          </p:spPr>
          <p:txBody>
            <a:bodyPr wrap="square" lIns="0" tIns="0" rIns="0" bIns="0" rtlCol="0"/>
            <a:lstStyle/>
            <a:p>
              <a:endParaRPr/>
            </a:p>
          </p:txBody>
        </p:sp>
        <p:sp>
          <p:nvSpPr>
            <p:cNvPr id="6" name="object 6"/>
            <p:cNvSpPr/>
            <p:nvPr/>
          </p:nvSpPr>
          <p:spPr>
            <a:xfrm>
              <a:off x="0" y="6402401"/>
              <a:ext cx="12189460" cy="457834"/>
            </a:xfrm>
            <a:custGeom>
              <a:avLst/>
              <a:gdLst/>
              <a:ahLst/>
              <a:cxnLst/>
              <a:rect l="l" t="t" r="r" b="b"/>
              <a:pathLst>
                <a:path w="12189460" h="457834">
                  <a:moveTo>
                    <a:pt x="12188952" y="0"/>
                  </a:moveTo>
                  <a:lnTo>
                    <a:pt x="0" y="0"/>
                  </a:lnTo>
                  <a:lnTo>
                    <a:pt x="0" y="457314"/>
                  </a:lnTo>
                  <a:lnTo>
                    <a:pt x="12188952" y="457314"/>
                  </a:lnTo>
                  <a:lnTo>
                    <a:pt x="12188952" y="0"/>
                  </a:lnTo>
                  <a:close/>
                </a:path>
              </a:pathLst>
            </a:custGeom>
            <a:solidFill>
              <a:srgbClr val="252525">
                <a:alpha val="94900"/>
              </a:srgbClr>
            </a:solidFill>
          </p:spPr>
          <p:txBody>
            <a:bodyPr wrap="square" lIns="0" tIns="0" rIns="0" bIns="0" rtlCol="0"/>
            <a:lstStyle/>
            <a:p>
              <a:endParaRPr/>
            </a:p>
          </p:txBody>
        </p:sp>
      </p:grpSp>
      <p:sp>
        <p:nvSpPr>
          <p:cNvPr id="7" name="object 7"/>
          <p:cNvSpPr txBox="1"/>
          <p:nvPr/>
        </p:nvSpPr>
        <p:spPr>
          <a:xfrm>
            <a:off x="1085214" y="2144712"/>
            <a:ext cx="9670415" cy="2682143"/>
          </a:xfrm>
          <a:prstGeom prst="rect">
            <a:avLst/>
          </a:prstGeom>
        </p:spPr>
        <p:txBody>
          <a:bodyPr vert="horz" wrap="square" lIns="0" tIns="14604" rIns="0" bIns="0" rtlCol="0">
            <a:spAutoFit/>
          </a:bodyPr>
          <a:lstStyle/>
          <a:p>
            <a:pPr marL="104139">
              <a:lnSpc>
                <a:spcPct val="100000"/>
              </a:lnSpc>
              <a:spcBef>
                <a:spcPts val="114"/>
              </a:spcBef>
            </a:pPr>
            <a:r>
              <a:rPr sz="2000" b="1" spc="70" dirty="0">
                <a:solidFill>
                  <a:schemeClr val="bg1"/>
                </a:solidFill>
                <a:latin typeface="Tahoma"/>
                <a:cs typeface="Tahoma"/>
              </a:rPr>
              <a:t>Edward</a:t>
            </a:r>
            <a:r>
              <a:rPr sz="2000" b="1" spc="-260" dirty="0">
                <a:solidFill>
                  <a:schemeClr val="bg1"/>
                </a:solidFill>
                <a:latin typeface="Tahoma"/>
                <a:cs typeface="Tahoma"/>
              </a:rPr>
              <a:t> </a:t>
            </a:r>
            <a:r>
              <a:rPr sz="2000" b="1" spc="-125" dirty="0">
                <a:solidFill>
                  <a:schemeClr val="bg1"/>
                </a:solidFill>
                <a:latin typeface="Tahoma"/>
                <a:cs typeface="Tahoma"/>
              </a:rPr>
              <a:t>T.</a:t>
            </a:r>
            <a:r>
              <a:rPr sz="2000" b="1" spc="-215" dirty="0">
                <a:solidFill>
                  <a:schemeClr val="bg1"/>
                </a:solidFill>
                <a:latin typeface="Tahoma"/>
                <a:cs typeface="Tahoma"/>
              </a:rPr>
              <a:t> </a:t>
            </a:r>
            <a:r>
              <a:rPr sz="2000" b="1" spc="50" dirty="0">
                <a:solidFill>
                  <a:schemeClr val="bg1"/>
                </a:solidFill>
                <a:latin typeface="Tahoma"/>
                <a:cs typeface="Tahoma"/>
              </a:rPr>
              <a:t>Hall</a:t>
            </a:r>
            <a:r>
              <a:rPr sz="2000" b="1" spc="-130" dirty="0">
                <a:solidFill>
                  <a:schemeClr val="bg1"/>
                </a:solidFill>
                <a:latin typeface="Tahoma"/>
                <a:cs typeface="Tahoma"/>
              </a:rPr>
              <a:t> </a:t>
            </a:r>
            <a:r>
              <a:rPr sz="2000" b="1" spc="15" dirty="0">
                <a:solidFill>
                  <a:schemeClr val="bg1"/>
                </a:solidFill>
                <a:latin typeface="Tahoma"/>
                <a:cs typeface="Tahoma"/>
              </a:rPr>
              <a:t>has</a:t>
            </a:r>
            <a:r>
              <a:rPr sz="2000" b="1" spc="-155" dirty="0">
                <a:solidFill>
                  <a:schemeClr val="bg1"/>
                </a:solidFill>
                <a:latin typeface="Tahoma"/>
                <a:cs typeface="Tahoma"/>
              </a:rPr>
              <a:t> </a:t>
            </a:r>
            <a:r>
              <a:rPr sz="2000" b="1" spc="80" dirty="0">
                <a:solidFill>
                  <a:schemeClr val="bg1"/>
                </a:solidFill>
                <a:latin typeface="Tahoma"/>
                <a:cs typeface="Tahoma"/>
              </a:rPr>
              <a:t>given</a:t>
            </a:r>
            <a:r>
              <a:rPr sz="2000" b="1" spc="-220" dirty="0">
                <a:solidFill>
                  <a:schemeClr val="bg1"/>
                </a:solidFill>
                <a:latin typeface="Tahoma"/>
                <a:cs typeface="Tahoma"/>
              </a:rPr>
              <a:t> </a:t>
            </a:r>
            <a:r>
              <a:rPr sz="2000" b="1" spc="25" dirty="0">
                <a:solidFill>
                  <a:schemeClr val="bg1"/>
                </a:solidFill>
                <a:latin typeface="Tahoma"/>
                <a:cs typeface="Tahoma"/>
              </a:rPr>
              <a:t>four</a:t>
            </a:r>
            <a:r>
              <a:rPr sz="2000" b="1" spc="-130" dirty="0">
                <a:solidFill>
                  <a:schemeClr val="bg1"/>
                </a:solidFill>
                <a:latin typeface="Tahoma"/>
                <a:cs typeface="Tahoma"/>
              </a:rPr>
              <a:t> </a:t>
            </a:r>
            <a:r>
              <a:rPr sz="2000" b="1" spc="55" dirty="0">
                <a:solidFill>
                  <a:schemeClr val="bg1"/>
                </a:solidFill>
                <a:latin typeface="Tahoma"/>
                <a:cs typeface="Tahoma"/>
              </a:rPr>
              <a:t>types</a:t>
            </a:r>
            <a:r>
              <a:rPr sz="2000" b="1" spc="-229" dirty="0">
                <a:solidFill>
                  <a:schemeClr val="bg1"/>
                </a:solidFill>
                <a:latin typeface="Tahoma"/>
                <a:cs typeface="Tahoma"/>
              </a:rPr>
              <a:t> </a:t>
            </a:r>
            <a:r>
              <a:rPr sz="2000" b="1" spc="45" dirty="0">
                <a:solidFill>
                  <a:schemeClr val="bg1"/>
                </a:solidFill>
                <a:latin typeface="Tahoma"/>
                <a:cs typeface="Tahoma"/>
              </a:rPr>
              <a:t>of</a:t>
            </a:r>
            <a:r>
              <a:rPr sz="2000" b="1" spc="-70" dirty="0">
                <a:solidFill>
                  <a:schemeClr val="bg1"/>
                </a:solidFill>
                <a:latin typeface="Tahoma"/>
                <a:cs typeface="Tahoma"/>
              </a:rPr>
              <a:t> </a:t>
            </a:r>
            <a:r>
              <a:rPr sz="2000" b="1" spc="70" dirty="0">
                <a:solidFill>
                  <a:schemeClr val="bg1"/>
                </a:solidFill>
                <a:latin typeface="Tahoma"/>
                <a:cs typeface="Tahoma"/>
              </a:rPr>
              <a:t>space</a:t>
            </a:r>
            <a:r>
              <a:rPr sz="2000" b="1" spc="-120" dirty="0">
                <a:solidFill>
                  <a:schemeClr val="bg1"/>
                </a:solidFill>
                <a:latin typeface="Tahoma"/>
                <a:cs typeface="Tahoma"/>
              </a:rPr>
              <a:t> </a:t>
            </a:r>
            <a:r>
              <a:rPr sz="2000" b="1" spc="60" dirty="0">
                <a:solidFill>
                  <a:schemeClr val="bg1"/>
                </a:solidFill>
                <a:latin typeface="Tahoma"/>
                <a:cs typeface="Tahoma"/>
              </a:rPr>
              <a:t>language,</a:t>
            </a:r>
            <a:r>
              <a:rPr sz="2000" b="1" spc="-290" dirty="0">
                <a:solidFill>
                  <a:schemeClr val="bg1"/>
                </a:solidFill>
                <a:latin typeface="Tahoma"/>
                <a:cs typeface="Tahoma"/>
              </a:rPr>
              <a:t> </a:t>
            </a:r>
            <a:r>
              <a:rPr sz="2000" b="1" spc="114" dirty="0">
                <a:solidFill>
                  <a:schemeClr val="bg1"/>
                </a:solidFill>
                <a:latin typeface="Tahoma"/>
                <a:cs typeface="Tahoma"/>
              </a:rPr>
              <a:t>depending</a:t>
            </a:r>
            <a:r>
              <a:rPr sz="2000" b="1" spc="-250" dirty="0">
                <a:solidFill>
                  <a:schemeClr val="bg1"/>
                </a:solidFill>
                <a:latin typeface="Tahoma"/>
                <a:cs typeface="Tahoma"/>
              </a:rPr>
              <a:t> </a:t>
            </a:r>
            <a:r>
              <a:rPr sz="2000" b="1" spc="95" dirty="0">
                <a:solidFill>
                  <a:schemeClr val="bg1"/>
                </a:solidFill>
                <a:latin typeface="Tahoma"/>
                <a:cs typeface="Tahoma"/>
              </a:rPr>
              <a:t>on</a:t>
            </a:r>
            <a:r>
              <a:rPr sz="2000" b="1" spc="-145" dirty="0">
                <a:solidFill>
                  <a:schemeClr val="bg1"/>
                </a:solidFill>
                <a:latin typeface="Tahoma"/>
                <a:cs typeface="Tahoma"/>
              </a:rPr>
              <a:t> </a:t>
            </a:r>
            <a:r>
              <a:rPr sz="2000" b="1" spc="35" dirty="0">
                <a:solidFill>
                  <a:schemeClr val="bg1"/>
                </a:solidFill>
                <a:latin typeface="Tahoma"/>
                <a:cs typeface="Tahoma"/>
              </a:rPr>
              <a:t>the</a:t>
            </a:r>
            <a:r>
              <a:rPr sz="2000" b="1" spc="-120" dirty="0">
                <a:solidFill>
                  <a:schemeClr val="bg1"/>
                </a:solidFill>
                <a:latin typeface="Tahoma"/>
                <a:cs typeface="Tahoma"/>
              </a:rPr>
              <a:t> </a:t>
            </a:r>
            <a:r>
              <a:rPr sz="2000" b="1" spc="35" dirty="0">
                <a:solidFill>
                  <a:schemeClr val="bg1"/>
                </a:solidFill>
                <a:latin typeface="Tahoma"/>
                <a:cs typeface="Tahoma"/>
              </a:rPr>
              <a:t>distance:</a:t>
            </a:r>
            <a:endParaRPr sz="2000" b="1" dirty="0">
              <a:solidFill>
                <a:schemeClr val="bg1"/>
              </a:solidFill>
              <a:latin typeface="Tahoma"/>
              <a:cs typeface="Tahoma"/>
            </a:endParaRPr>
          </a:p>
          <a:p>
            <a:pPr marL="469900" indent="-457834">
              <a:lnSpc>
                <a:spcPct val="100000"/>
              </a:lnSpc>
              <a:spcBef>
                <a:spcPts val="1639"/>
              </a:spcBef>
              <a:buClr>
                <a:srgbClr val="95A1C5"/>
              </a:buClr>
              <a:buAutoNum type="arabicPeriod"/>
              <a:tabLst>
                <a:tab pos="469900" algn="l"/>
                <a:tab pos="470534" algn="l"/>
              </a:tabLst>
            </a:pPr>
            <a:r>
              <a:rPr sz="2000" b="1" spc="-245" dirty="0">
                <a:solidFill>
                  <a:schemeClr val="bg1"/>
                </a:solidFill>
                <a:latin typeface="Tahoma"/>
                <a:cs typeface="Tahoma"/>
              </a:rPr>
              <a:t>I</a:t>
            </a:r>
            <a:r>
              <a:rPr sz="2000" b="1" spc="30" dirty="0">
                <a:solidFill>
                  <a:schemeClr val="bg1"/>
                </a:solidFill>
                <a:latin typeface="Tahoma"/>
                <a:cs typeface="Tahoma"/>
              </a:rPr>
              <a:t>n</a:t>
            </a:r>
            <a:r>
              <a:rPr sz="2000" b="1" spc="-25" dirty="0">
                <a:solidFill>
                  <a:schemeClr val="bg1"/>
                </a:solidFill>
                <a:latin typeface="Tahoma"/>
                <a:cs typeface="Tahoma"/>
              </a:rPr>
              <a:t>t</a:t>
            </a:r>
            <a:r>
              <a:rPr sz="2000" b="1" spc="30" dirty="0">
                <a:solidFill>
                  <a:schemeClr val="bg1"/>
                </a:solidFill>
                <a:latin typeface="Tahoma"/>
                <a:cs typeface="Tahoma"/>
              </a:rPr>
              <a:t>i</a:t>
            </a:r>
            <a:r>
              <a:rPr sz="2000" b="1" spc="125" dirty="0">
                <a:solidFill>
                  <a:schemeClr val="bg1"/>
                </a:solidFill>
                <a:latin typeface="Tahoma"/>
                <a:cs typeface="Tahoma"/>
              </a:rPr>
              <a:t>m</a:t>
            </a:r>
            <a:r>
              <a:rPr sz="2000" b="1" spc="-10" dirty="0">
                <a:solidFill>
                  <a:schemeClr val="bg1"/>
                </a:solidFill>
                <a:latin typeface="Tahoma"/>
                <a:cs typeface="Tahoma"/>
              </a:rPr>
              <a:t>a</a:t>
            </a:r>
            <a:r>
              <a:rPr sz="2000" b="1" dirty="0">
                <a:solidFill>
                  <a:schemeClr val="bg1"/>
                </a:solidFill>
                <a:latin typeface="Tahoma"/>
                <a:cs typeface="Tahoma"/>
              </a:rPr>
              <a:t>t</a:t>
            </a:r>
            <a:r>
              <a:rPr sz="2000" b="1" spc="100" dirty="0">
                <a:solidFill>
                  <a:schemeClr val="bg1"/>
                </a:solidFill>
                <a:latin typeface="Tahoma"/>
                <a:cs typeface="Tahoma"/>
              </a:rPr>
              <a:t>e</a:t>
            </a:r>
            <a:r>
              <a:rPr sz="2000" b="1" spc="-195" dirty="0">
                <a:solidFill>
                  <a:schemeClr val="bg1"/>
                </a:solidFill>
                <a:latin typeface="Tahoma"/>
                <a:cs typeface="Tahoma"/>
              </a:rPr>
              <a:t> </a:t>
            </a:r>
            <a:r>
              <a:rPr sz="2000" b="1" spc="30" dirty="0">
                <a:solidFill>
                  <a:schemeClr val="bg1"/>
                </a:solidFill>
                <a:latin typeface="Tahoma"/>
                <a:cs typeface="Tahoma"/>
              </a:rPr>
              <a:t>S</a:t>
            </a:r>
            <a:r>
              <a:rPr sz="2000" b="1" spc="185" dirty="0">
                <a:solidFill>
                  <a:schemeClr val="bg1"/>
                </a:solidFill>
                <a:latin typeface="Tahoma"/>
                <a:cs typeface="Tahoma"/>
              </a:rPr>
              <a:t>p</a:t>
            </a:r>
            <a:r>
              <a:rPr sz="2000" b="1" spc="65" dirty="0">
                <a:solidFill>
                  <a:schemeClr val="bg1"/>
                </a:solidFill>
                <a:latin typeface="Tahoma"/>
                <a:cs typeface="Tahoma"/>
              </a:rPr>
              <a:t>ac</a:t>
            </a:r>
            <a:r>
              <a:rPr sz="2000" b="1" spc="75" dirty="0">
                <a:solidFill>
                  <a:schemeClr val="bg1"/>
                </a:solidFill>
                <a:latin typeface="Tahoma"/>
                <a:cs typeface="Tahoma"/>
              </a:rPr>
              <a:t>e</a:t>
            </a:r>
            <a:r>
              <a:rPr sz="2000" b="1" spc="-200" dirty="0">
                <a:solidFill>
                  <a:schemeClr val="bg1"/>
                </a:solidFill>
                <a:latin typeface="Tahoma"/>
                <a:cs typeface="Tahoma"/>
              </a:rPr>
              <a:t> </a:t>
            </a:r>
            <a:r>
              <a:rPr sz="2000" b="1" spc="5" dirty="0">
                <a:solidFill>
                  <a:schemeClr val="bg1"/>
                </a:solidFill>
                <a:latin typeface="Tahoma"/>
                <a:cs typeface="Tahoma"/>
              </a:rPr>
              <a:t>L</a:t>
            </a:r>
            <a:r>
              <a:rPr sz="2000" b="1" spc="35" dirty="0">
                <a:solidFill>
                  <a:schemeClr val="bg1"/>
                </a:solidFill>
                <a:latin typeface="Tahoma"/>
                <a:cs typeface="Tahoma"/>
              </a:rPr>
              <a:t>a</a:t>
            </a:r>
            <a:r>
              <a:rPr sz="2000" b="1" spc="20" dirty="0">
                <a:solidFill>
                  <a:schemeClr val="bg1"/>
                </a:solidFill>
                <a:latin typeface="Tahoma"/>
                <a:cs typeface="Tahoma"/>
              </a:rPr>
              <a:t>n</a:t>
            </a:r>
            <a:r>
              <a:rPr sz="2000" b="1" spc="180" dirty="0">
                <a:solidFill>
                  <a:schemeClr val="bg1"/>
                </a:solidFill>
                <a:latin typeface="Tahoma"/>
                <a:cs typeface="Tahoma"/>
              </a:rPr>
              <a:t>g</a:t>
            </a:r>
            <a:r>
              <a:rPr sz="2000" b="1" spc="30" dirty="0">
                <a:solidFill>
                  <a:schemeClr val="bg1"/>
                </a:solidFill>
                <a:latin typeface="Tahoma"/>
                <a:cs typeface="Tahoma"/>
              </a:rPr>
              <a:t>u</a:t>
            </a:r>
            <a:r>
              <a:rPr sz="2000" b="1" spc="90" dirty="0">
                <a:solidFill>
                  <a:schemeClr val="bg1"/>
                </a:solidFill>
                <a:latin typeface="Tahoma"/>
                <a:cs typeface="Tahoma"/>
              </a:rPr>
              <a:t>a</a:t>
            </a:r>
            <a:r>
              <a:rPr sz="2000" b="1" spc="114" dirty="0">
                <a:solidFill>
                  <a:schemeClr val="bg1"/>
                </a:solidFill>
                <a:latin typeface="Tahoma"/>
                <a:cs typeface="Tahoma"/>
              </a:rPr>
              <a:t>g</a:t>
            </a:r>
            <a:r>
              <a:rPr sz="2000" b="1" spc="-5" dirty="0">
                <a:solidFill>
                  <a:schemeClr val="bg1"/>
                </a:solidFill>
                <a:latin typeface="Tahoma"/>
                <a:cs typeface="Tahoma"/>
              </a:rPr>
              <a:t>e:</a:t>
            </a:r>
            <a:endParaRPr sz="2000" b="1" dirty="0">
              <a:solidFill>
                <a:schemeClr val="bg1"/>
              </a:solidFill>
              <a:latin typeface="Tahoma"/>
              <a:cs typeface="Tahoma"/>
            </a:endParaRPr>
          </a:p>
          <a:p>
            <a:pPr marL="469900" indent="-457834">
              <a:lnSpc>
                <a:spcPct val="100000"/>
              </a:lnSpc>
              <a:spcBef>
                <a:spcPts val="1640"/>
              </a:spcBef>
              <a:buClr>
                <a:srgbClr val="95A1C5"/>
              </a:buClr>
              <a:buAutoNum type="arabicPeriod"/>
              <a:tabLst>
                <a:tab pos="469900" algn="l"/>
                <a:tab pos="470534" algn="l"/>
              </a:tabLst>
            </a:pPr>
            <a:r>
              <a:rPr sz="2000" b="1" spc="-100" dirty="0">
                <a:solidFill>
                  <a:schemeClr val="bg1"/>
                </a:solidFill>
                <a:latin typeface="Tahoma"/>
                <a:cs typeface="Tahoma"/>
              </a:rPr>
              <a:t>P</a:t>
            </a:r>
            <a:r>
              <a:rPr sz="2000" b="1" spc="60" dirty="0">
                <a:solidFill>
                  <a:schemeClr val="bg1"/>
                </a:solidFill>
                <a:latin typeface="Tahoma"/>
                <a:cs typeface="Tahoma"/>
              </a:rPr>
              <a:t>e</a:t>
            </a:r>
            <a:r>
              <a:rPr sz="2000" b="1" spc="25" dirty="0">
                <a:solidFill>
                  <a:schemeClr val="bg1"/>
                </a:solidFill>
                <a:latin typeface="Tahoma"/>
                <a:cs typeface="Tahoma"/>
              </a:rPr>
              <a:t>r</a:t>
            </a:r>
            <a:r>
              <a:rPr sz="2000" b="1" spc="-35" dirty="0">
                <a:solidFill>
                  <a:schemeClr val="bg1"/>
                </a:solidFill>
                <a:latin typeface="Tahoma"/>
                <a:cs typeface="Tahoma"/>
              </a:rPr>
              <a:t>s</a:t>
            </a:r>
            <a:r>
              <a:rPr sz="2000" b="1" spc="135" dirty="0">
                <a:solidFill>
                  <a:schemeClr val="bg1"/>
                </a:solidFill>
                <a:latin typeface="Tahoma"/>
                <a:cs typeface="Tahoma"/>
              </a:rPr>
              <a:t>o</a:t>
            </a:r>
            <a:r>
              <a:rPr sz="2000" b="1" spc="30" dirty="0">
                <a:solidFill>
                  <a:schemeClr val="bg1"/>
                </a:solidFill>
                <a:latin typeface="Tahoma"/>
                <a:cs typeface="Tahoma"/>
              </a:rPr>
              <a:t>n</a:t>
            </a:r>
            <a:r>
              <a:rPr sz="2000" b="1" spc="50" dirty="0">
                <a:solidFill>
                  <a:schemeClr val="bg1"/>
                </a:solidFill>
                <a:latin typeface="Tahoma"/>
                <a:cs typeface="Tahoma"/>
              </a:rPr>
              <a:t>a</a:t>
            </a:r>
            <a:r>
              <a:rPr sz="2000" b="1" spc="20" dirty="0">
                <a:solidFill>
                  <a:schemeClr val="bg1"/>
                </a:solidFill>
                <a:latin typeface="Tahoma"/>
                <a:cs typeface="Tahoma"/>
              </a:rPr>
              <a:t>l</a:t>
            </a:r>
            <a:r>
              <a:rPr sz="2000" b="1" spc="-125" dirty="0">
                <a:solidFill>
                  <a:schemeClr val="bg1"/>
                </a:solidFill>
                <a:latin typeface="Tahoma"/>
                <a:cs typeface="Tahoma"/>
              </a:rPr>
              <a:t> </a:t>
            </a:r>
            <a:r>
              <a:rPr sz="2000" b="1" spc="25" dirty="0">
                <a:solidFill>
                  <a:schemeClr val="bg1"/>
                </a:solidFill>
                <a:latin typeface="Tahoma"/>
                <a:cs typeface="Tahoma"/>
              </a:rPr>
              <a:t>S</a:t>
            </a:r>
            <a:r>
              <a:rPr sz="2000" b="1" spc="185" dirty="0">
                <a:solidFill>
                  <a:schemeClr val="bg1"/>
                </a:solidFill>
                <a:latin typeface="Tahoma"/>
                <a:cs typeface="Tahoma"/>
              </a:rPr>
              <a:t>p</a:t>
            </a:r>
            <a:r>
              <a:rPr sz="2000" b="1" spc="65" dirty="0">
                <a:solidFill>
                  <a:schemeClr val="bg1"/>
                </a:solidFill>
                <a:latin typeface="Tahoma"/>
                <a:cs typeface="Tahoma"/>
              </a:rPr>
              <a:t>ac</a:t>
            </a:r>
            <a:r>
              <a:rPr sz="2000" b="1" spc="75" dirty="0">
                <a:solidFill>
                  <a:schemeClr val="bg1"/>
                </a:solidFill>
                <a:latin typeface="Tahoma"/>
                <a:cs typeface="Tahoma"/>
              </a:rPr>
              <a:t>e</a:t>
            </a:r>
            <a:r>
              <a:rPr sz="2000" b="1" spc="-200" dirty="0">
                <a:solidFill>
                  <a:schemeClr val="bg1"/>
                </a:solidFill>
                <a:latin typeface="Tahoma"/>
                <a:cs typeface="Tahoma"/>
              </a:rPr>
              <a:t> </a:t>
            </a:r>
            <a:r>
              <a:rPr sz="2000" b="1" spc="10" dirty="0">
                <a:solidFill>
                  <a:schemeClr val="bg1"/>
                </a:solidFill>
                <a:latin typeface="Tahoma"/>
                <a:cs typeface="Tahoma"/>
              </a:rPr>
              <a:t>L</a:t>
            </a:r>
            <a:r>
              <a:rPr sz="2000" b="1" spc="35" dirty="0">
                <a:solidFill>
                  <a:schemeClr val="bg1"/>
                </a:solidFill>
                <a:latin typeface="Tahoma"/>
                <a:cs typeface="Tahoma"/>
              </a:rPr>
              <a:t>a</a:t>
            </a:r>
            <a:r>
              <a:rPr sz="2000" b="1" spc="20" dirty="0">
                <a:solidFill>
                  <a:schemeClr val="bg1"/>
                </a:solidFill>
                <a:latin typeface="Tahoma"/>
                <a:cs typeface="Tahoma"/>
              </a:rPr>
              <a:t>n</a:t>
            </a:r>
            <a:r>
              <a:rPr sz="2000" b="1" spc="185" dirty="0">
                <a:solidFill>
                  <a:schemeClr val="bg1"/>
                </a:solidFill>
                <a:latin typeface="Tahoma"/>
                <a:cs typeface="Tahoma"/>
              </a:rPr>
              <a:t>g</a:t>
            </a:r>
            <a:r>
              <a:rPr sz="2000" b="1" spc="30" dirty="0">
                <a:solidFill>
                  <a:schemeClr val="bg1"/>
                </a:solidFill>
                <a:latin typeface="Tahoma"/>
                <a:cs typeface="Tahoma"/>
              </a:rPr>
              <a:t>u</a:t>
            </a:r>
            <a:r>
              <a:rPr sz="2000" b="1" spc="90" dirty="0">
                <a:solidFill>
                  <a:schemeClr val="bg1"/>
                </a:solidFill>
                <a:latin typeface="Tahoma"/>
                <a:cs typeface="Tahoma"/>
              </a:rPr>
              <a:t>a</a:t>
            </a:r>
            <a:r>
              <a:rPr sz="2000" b="1" spc="114" dirty="0">
                <a:solidFill>
                  <a:schemeClr val="bg1"/>
                </a:solidFill>
                <a:latin typeface="Tahoma"/>
                <a:cs typeface="Tahoma"/>
              </a:rPr>
              <a:t>g</a:t>
            </a:r>
            <a:r>
              <a:rPr sz="2000" b="1" spc="100" dirty="0">
                <a:solidFill>
                  <a:schemeClr val="bg1"/>
                </a:solidFill>
                <a:latin typeface="Tahoma"/>
                <a:cs typeface="Tahoma"/>
              </a:rPr>
              <a:t>e</a:t>
            </a:r>
            <a:endParaRPr sz="2000" b="1" dirty="0">
              <a:solidFill>
                <a:schemeClr val="bg1"/>
              </a:solidFill>
              <a:latin typeface="Tahoma"/>
              <a:cs typeface="Tahoma"/>
            </a:endParaRPr>
          </a:p>
          <a:p>
            <a:pPr marL="469900" indent="-457834">
              <a:lnSpc>
                <a:spcPct val="100000"/>
              </a:lnSpc>
              <a:spcBef>
                <a:spcPts val="1635"/>
              </a:spcBef>
              <a:buClr>
                <a:srgbClr val="95A1C5"/>
              </a:buClr>
              <a:buAutoNum type="arabicPeriod"/>
              <a:tabLst>
                <a:tab pos="469900" algn="l"/>
                <a:tab pos="470534" algn="l"/>
              </a:tabLst>
            </a:pPr>
            <a:r>
              <a:rPr sz="2000" b="1" spc="30" dirty="0">
                <a:solidFill>
                  <a:schemeClr val="bg1"/>
                </a:solidFill>
                <a:latin typeface="Tahoma"/>
                <a:cs typeface="Tahoma"/>
              </a:rPr>
              <a:t>S</a:t>
            </a:r>
            <a:r>
              <a:rPr sz="2000" b="1" spc="135" dirty="0">
                <a:solidFill>
                  <a:schemeClr val="bg1"/>
                </a:solidFill>
                <a:latin typeface="Tahoma"/>
                <a:cs typeface="Tahoma"/>
              </a:rPr>
              <a:t>o</a:t>
            </a:r>
            <a:r>
              <a:rPr sz="2000" b="1" spc="50" dirty="0">
                <a:solidFill>
                  <a:schemeClr val="bg1"/>
                </a:solidFill>
                <a:latin typeface="Tahoma"/>
                <a:cs typeface="Tahoma"/>
              </a:rPr>
              <a:t>cial</a:t>
            </a:r>
            <a:r>
              <a:rPr sz="2000" b="1" spc="-200" dirty="0">
                <a:solidFill>
                  <a:schemeClr val="bg1"/>
                </a:solidFill>
                <a:latin typeface="Tahoma"/>
                <a:cs typeface="Tahoma"/>
              </a:rPr>
              <a:t> </a:t>
            </a:r>
            <a:r>
              <a:rPr sz="2000" b="1" spc="30" dirty="0">
                <a:solidFill>
                  <a:schemeClr val="bg1"/>
                </a:solidFill>
                <a:latin typeface="Tahoma"/>
                <a:cs typeface="Tahoma"/>
              </a:rPr>
              <a:t>S</a:t>
            </a:r>
            <a:r>
              <a:rPr sz="2000" b="1" spc="185" dirty="0">
                <a:solidFill>
                  <a:schemeClr val="bg1"/>
                </a:solidFill>
                <a:latin typeface="Tahoma"/>
                <a:cs typeface="Tahoma"/>
              </a:rPr>
              <a:t>p</a:t>
            </a:r>
            <a:r>
              <a:rPr sz="2000" b="1" spc="65" dirty="0">
                <a:solidFill>
                  <a:schemeClr val="bg1"/>
                </a:solidFill>
                <a:latin typeface="Tahoma"/>
                <a:cs typeface="Tahoma"/>
              </a:rPr>
              <a:t>ac</a:t>
            </a:r>
            <a:r>
              <a:rPr sz="2000" b="1" spc="75" dirty="0">
                <a:solidFill>
                  <a:schemeClr val="bg1"/>
                </a:solidFill>
                <a:latin typeface="Tahoma"/>
                <a:cs typeface="Tahoma"/>
              </a:rPr>
              <a:t>e</a:t>
            </a:r>
            <a:r>
              <a:rPr sz="2000" b="1" spc="-200" dirty="0">
                <a:solidFill>
                  <a:schemeClr val="bg1"/>
                </a:solidFill>
                <a:latin typeface="Tahoma"/>
                <a:cs typeface="Tahoma"/>
              </a:rPr>
              <a:t> </a:t>
            </a:r>
            <a:r>
              <a:rPr sz="2000" b="1" spc="5" dirty="0">
                <a:solidFill>
                  <a:schemeClr val="bg1"/>
                </a:solidFill>
                <a:latin typeface="Tahoma"/>
                <a:cs typeface="Tahoma"/>
              </a:rPr>
              <a:t>L</a:t>
            </a:r>
            <a:r>
              <a:rPr sz="2000" b="1" spc="35" dirty="0">
                <a:solidFill>
                  <a:schemeClr val="bg1"/>
                </a:solidFill>
                <a:latin typeface="Tahoma"/>
                <a:cs typeface="Tahoma"/>
              </a:rPr>
              <a:t>a</a:t>
            </a:r>
            <a:r>
              <a:rPr sz="2000" b="1" spc="20" dirty="0">
                <a:solidFill>
                  <a:schemeClr val="bg1"/>
                </a:solidFill>
                <a:latin typeface="Tahoma"/>
                <a:cs typeface="Tahoma"/>
              </a:rPr>
              <a:t>n</a:t>
            </a:r>
            <a:r>
              <a:rPr sz="2000" b="1" spc="180" dirty="0">
                <a:solidFill>
                  <a:schemeClr val="bg1"/>
                </a:solidFill>
                <a:latin typeface="Tahoma"/>
                <a:cs typeface="Tahoma"/>
              </a:rPr>
              <a:t>g</a:t>
            </a:r>
            <a:r>
              <a:rPr sz="2000" b="1" spc="30" dirty="0">
                <a:solidFill>
                  <a:schemeClr val="bg1"/>
                </a:solidFill>
                <a:latin typeface="Tahoma"/>
                <a:cs typeface="Tahoma"/>
              </a:rPr>
              <a:t>u</a:t>
            </a:r>
            <a:r>
              <a:rPr sz="2000" b="1" spc="90" dirty="0">
                <a:solidFill>
                  <a:schemeClr val="bg1"/>
                </a:solidFill>
                <a:latin typeface="Tahoma"/>
                <a:cs typeface="Tahoma"/>
              </a:rPr>
              <a:t>a</a:t>
            </a:r>
            <a:r>
              <a:rPr sz="2000" b="1" spc="114" dirty="0">
                <a:solidFill>
                  <a:schemeClr val="bg1"/>
                </a:solidFill>
                <a:latin typeface="Tahoma"/>
                <a:cs typeface="Tahoma"/>
              </a:rPr>
              <a:t>g</a:t>
            </a:r>
            <a:r>
              <a:rPr sz="2000" b="1" spc="100" dirty="0">
                <a:solidFill>
                  <a:schemeClr val="bg1"/>
                </a:solidFill>
                <a:latin typeface="Tahoma"/>
                <a:cs typeface="Tahoma"/>
              </a:rPr>
              <a:t>e</a:t>
            </a:r>
            <a:endParaRPr sz="2000" b="1" dirty="0">
              <a:solidFill>
                <a:schemeClr val="bg1"/>
              </a:solidFill>
              <a:latin typeface="Tahoma"/>
              <a:cs typeface="Tahoma"/>
            </a:endParaRPr>
          </a:p>
          <a:p>
            <a:pPr marL="469900" indent="-457834">
              <a:lnSpc>
                <a:spcPct val="100000"/>
              </a:lnSpc>
              <a:spcBef>
                <a:spcPts val="1639"/>
              </a:spcBef>
              <a:buClr>
                <a:srgbClr val="95A1C5"/>
              </a:buClr>
              <a:buAutoNum type="arabicPeriod"/>
              <a:tabLst>
                <a:tab pos="469900" algn="l"/>
                <a:tab pos="470534" algn="l"/>
              </a:tabLst>
            </a:pPr>
            <a:r>
              <a:rPr sz="2000" b="1" spc="-30" dirty="0">
                <a:solidFill>
                  <a:schemeClr val="bg1"/>
                </a:solidFill>
                <a:latin typeface="Tahoma"/>
                <a:cs typeface="Tahoma"/>
              </a:rPr>
              <a:t>P</a:t>
            </a:r>
            <a:r>
              <a:rPr sz="2000" b="1" spc="30" dirty="0">
                <a:solidFill>
                  <a:schemeClr val="bg1"/>
                </a:solidFill>
                <a:latin typeface="Tahoma"/>
                <a:cs typeface="Tahoma"/>
              </a:rPr>
              <a:t>u</a:t>
            </a:r>
            <a:r>
              <a:rPr sz="2000" b="1" spc="185" dirty="0">
                <a:solidFill>
                  <a:schemeClr val="bg1"/>
                </a:solidFill>
                <a:latin typeface="Tahoma"/>
                <a:cs typeface="Tahoma"/>
              </a:rPr>
              <a:t>b</a:t>
            </a:r>
            <a:r>
              <a:rPr sz="2000" b="1" spc="50" dirty="0">
                <a:solidFill>
                  <a:schemeClr val="bg1"/>
                </a:solidFill>
                <a:latin typeface="Tahoma"/>
                <a:cs typeface="Tahoma"/>
              </a:rPr>
              <a:t>l</a:t>
            </a:r>
            <a:r>
              <a:rPr sz="2000" b="1" spc="40" dirty="0">
                <a:solidFill>
                  <a:schemeClr val="bg1"/>
                </a:solidFill>
                <a:latin typeface="Tahoma"/>
                <a:cs typeface="Tahoma"/>
              </a:rPr>
              <a:t>i</a:t>
            </a:r>
            <a:r>
              <a:rPr sz="2000" b="1" spc="85" dirty="0">
                <a:solidFill>
                  <a:schemeClr val="bg1"/>
                </a:solidFill>
                <a:latin typeface="Tahoma"/>
                <a:cs typeface="Tahoma"/>
              </a:rPr>
              <a:t>c</a:t>
            </a:r>
            <a:r>
              <a:rPr sz="2000" b="1" spc="-195" dirty="0">
                <a:solidFill>
                  <a:schemeClr val="bg1"/>
                </a:solidFill>
                <a:latin typeface="Tahoma"/>
                <a:cs typeface="Tahoma"/>
              </a:rPr>
              <a:t> </a:t>
            </a:r>
            <a:r>
              <a:rPr sz="2000" b="1" spc="35" dirty="0">
                <a:solidFill>
                  <a:schemeClr val="bg1"/>
                </a:solidFill>
                <a:latin typeface="Tahoma"/>
                <a:cs typeface="Tahoma"/>
              </a:rPr>
              <a:t>S</a:t>
            </a:r>
            <a:r>
              <a:rPr sz="2000" b="1" spc="185" dirty="0">
                <a:solidFill>
                  <a:schemeClr val="bg1"/>
                </a:solidFill>
                <a:latin typeface="Tahoma"/>
                <a:cs typeface="Tahoma"/>
              </a:rPr>
              <a:t>p</a:t>
            </a:r>
            <a:r>
              <a:rPr sz="2000" b="1" spc="65" dirty="0">
                <a:solidFill>
                  <a:schemeClr val="bg1"/>
                </a:solidFill>
                <a:latin typeface="Tahoma"/>
                <a:cs typeface="Tahoma"/>
              </a:rPr>
              <a:t>ac</a:t>
            </a:r>
            <a:r>
              <a:rPr sz="2000" b="1" spc="75" dirty="0">
                <a:solidFill>
                  <a:schemeClr val="bg1"/>
                </a:solidFill>
                <a:latin typeface="Tahoma"/>
                <a:cs typeface="Tahoma"/>
              </a:rPr>
              <a:t>e</a:t>
            </a:r>
            <a:r>
              <a:rPr sz="2000" b="1" spc="-200" dirty="0">
                <a:solidFill>
                  <a:schemeClr val="bg1"/>
                </a:solidFill>
                <a:latin typeface="Tahoma"/>
                <a:cs typeface="Tahoma"/>
              </a:rPr>
              <a:t> </a:t>
            </a:r>
            <a:r>
              <a:rPr sz="2000" b="1" spc="10" dirty="0">
                <a:solidFill>
                  <a:schemeClr val="bg1"/>
                </a:solidFill>
                <a:latin typeface="Tahoma"/>
                <a:cs typeface="Tahoma"/>
              </a:rPr>
              <a:t>L</a:t>
            </a:r>
            <a:r>
              <a:rPr sz="2000" b="1" spc="35" dirty="0">
                <a:solidFill>
                  <a:schemeClr val="bg1"/>
                </a:solidFill>
                <a:latin typeface="Tahoma"/>
                <a:cs typeface="Tahoma"/>
              </a:rPr>
              <a:t>a</a:t>
            </a:r>
            <a:r>
              <a:rPr sz="2000" b="1" spc="20" dirty="0">
                <a:solidFill>
                  <a:schemeClr val="bg1"/>
                </a:solidFill>
                <a:latin typeface="Tahoma"/>
                <a:cs typeface="Tahoma"/>
              </a:rPr>
              <a:t>n</a:t>
            </a:r>
            <a:r>
              <a:rPr sz="2000" b="1" spc="185" dirty="0">
                <a:solidFill>
                  <a:schemeClr val="bg1"/>
                </a:solidFill>
                <a:latin typeface="Tahoma"/>
                <a:cs typeface="Tahoma"/>
              </a:rPr>
              <a:t>g</a:t>
            </a:r>
            <a:r>
              <a:rPr sz="2000" b="1" spc="30" dirty="0">
                <a:solidFill>
                  <a:schemeClr val="bg1"/>
                </a:solidFill>
                <a:latin typeface="Tahoma"/>
                <a:cs typeface="Tahoma"/>
              </a:rPr>
              <a:t>u</a:t>
            </a:r>
            <a:r>
              <a:rPr sz="2000" b="1" spc="90" dirty="0">
                <a:solidFill>
                  <a:schemeClr val="bg1"/>
                </a:solidFill>
                <a:latin typeface="Tahoma"/>
                <a:cs typeface="Tahoma"/>
              </a:rPr>
              <a:t>a</a:t>
            </a:r>
            <a:r>
              <a:rPr sz="2000" b="1" spc="114" dirty="0">
                <a:solidFill>
                  <a:schemeClr val="bg1"/>
                </a:solidFill>
                <a:latin typeface="Tahoma"/>
                <a:cs typeface="Tahoma"/>
              </a:rPr>
              <a:t>g</a:t>
            </a:r>
            <a:r>
              <a:rPr sz="2000" b="1" spc="100" dirty="0">
                <a:solidFill>
                  <a:schemeClr val="bg1"/>
                </a:solidFill>
                <a:latin typeface="Tahoma"/>
                <a:cs typeface="Tahoma"/>
              </a:rPr>
              <a:t>e</a:t>
            </a:r>
            <a:endParaRPr sz="2000" b="1" dirty="0">
              <a:solidFill>
                <a:schemeClr val="bg1"/>
              </a:solidFill>
              <a:latin typeface="Tahoma"/>
              <a:cs typeface="Tahoma"/>
            </a:endParaRPr>
          </a:p>
        </p:txBody>
      </p:sp>
      <p:pic>
        <p:nvPicPr>
          <p:cNvPr id="8" name="Picture 2" descr="ABESEC OLA">
            <a:extLst>
              <a:ext uri="{FF2B5EF4-FFF2-40B4-BE49-F238E27FC236}">
                <a16:creationId xmlns:a16="http://schemas.microsoft.com/office/drawing/2014/main" id="{0676B7B4-2F29-CE87-1840-0F1A3BC959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54296" y="1897888"/>
            <a:ext cx="5093335" cy="0"/>
          </a:xfrm>
          <a:custGeom>
            <a:avLst/>
            <a:gdLst/>
            <a:ahLst/>
            <a:cxnLst/>
            <a:rect l="l" t="t" r="r" b="b"/>
            <a:pathLst>
              <a:path w="5093334">
                <a:moveTo>
                  <a:pt x="0" y="0"/>
                </a:moveTo>
                <a:lnTo>
                  <a:pt x="5093207" y="0"/>
                </a:lnTo>
              </a:path>
            </a:pathLst>
          </a:custGeom>
          <a:ln w="12700">
            <a:solidFill>
              <a:srgbClr val="404040"/>
            </a:solidFill>
          </a:ln>
        </p:spPr>
        <p:txBody>
          <a:bodyPr wrap="square" lIns="0" tIns="0" rIns="0" bIns="0" rtlCol="0"/>
          <a:lstStyle/>
          <a:p>
            <a:endParaRPr/>
          </a:p>
        </p:txBody>
      </p:sp>
      <p:sp>
        <p:nvSpPr>
          <p:cNvPr id="3" name="object 3"/>
          <p:cNvSpPr/>
          <p:nvPr/>
        </p:nvSpPr>
        <p:spPr>
          <a:xfrm>
            <a:off x="4654296" y="6402401"/>
            <a:ext cx="5093335" cy="457834"/>
          </a:xfrm>
          <a:custGeom>
            <a:avLst/>
            <a:gdLst/>
            <a:ahLst/>
            <a:cxnLst/>
            <a:rect l="l" t="t" r="r" b="b"/>
            <a:pathLst>
              <a:path w="5093334" h="457834">
                <a:moveTo>
                  <a:pt x="0" y="457314"/>
                </a:moveTo>
                <a:lnTo>
                  <a:pt x="5093207" y="457314"/>
                </a:lnTo>
                <a:lnTo>
                  <a:pt x="5093207" y="0"/>
                </a:lnTo>
                <a:lnTo>
                  <a:pt x="0" y="0"/>
                </a:lnTo>
                <a:lnTo>
                  <a:pt x="0" y="457314"/>
                </a:lnTo>
                <a:close/>
              </a:path>
            </a:pathLst>
          </a:custGeom>
          <a:solidFill>
            <a:srgbClr val="252525"/>
          </a:solidFill>
        </p:spPr>
        <p:txBody>
          <a:bodyPr wrap="square" lIns="0" tIns="0" rIns="0" bIns="0" rtlCol="0"/>
          <a:lstStyle/>
          <a:p>
            <a:endParaRPr/>
          </a:p>
        </p:txBody>
      </p:sp>
      <p:grpSp>
        <p:nvGrpSpPr>
          <p:cNvPr id="4" name="object 4"/>
          <p:cNvGrpSpPr/>
          <p:nvPr/>
        </p:nvGrpSpPr>
        <p:grpSpPr>
          <a:xfrm>
            <a:off x="0" y="0"/>
            <a:ext cx="12189460" cy="6859905"/>
            <a:chOff x="0" y="0"/>
            <a:chExt cx="12189460" cy="6859905"/>
          </a:xfrm>
        </p:grpSpPr>
        <p:sp>
          <p:nvSpPr>
            <p:cNvPr id="5" name="object 5"/>
            <p:cNvSpPr/>
            <p:nvPr/>
          </p:nvSpPr>
          <p:spPr>
            <a:xfrm>
              <a:off x="4654296" y="4477131"/>
              <a:ext cx="5093335" cy="0"/>
            </a:xfrm>
            <a:custGeom>
              <a:avLst/>
              <a:gdLst/>
              <a:ahLst/>
              <a:cxnLst/>
              <a:rect l="l" t="t" r="r" b="b"/>
              <a:pathLst>
                <a:path w="5093334">
                  <a:moveTo>
                    <a:pt x="0" y="0"/>
                  </a:moveTo>
                  <a:lnTo>
                    <a:pt x="5093207" y="0"/>
                  </a:lnTo>
                </a:path>
              </a:pathLst>
            </a:custGeom>
            <a:ln w="12700">
              <a:solidFill>
                <a:srgbClr val="40404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0" y="0"/>
              <a:ext cx="12188951" cy="6857997"/>
            </a:xfrm>
            <a:prstGeom prst="rect">
              <a:avLst/>
            </a:prstGeom>
          </p:spPr>
        </p:pic>
        <p:pic>
          <p:nvPicPr>
            <p:cNvPr id="7" name="object 7"/>
            <p:cNvPicPr/>
            <p:nvPr/>
          </p:nvPicPr>
          <p:blipFill>
            <a:blip r:embed="rId3" cstate="print"/>
            <a:stretch>
              <a:fillRect/>
            </a:stretch>
          </p:blipFill>
          <p:spPr>
            <a:xfrm>
              <a:off x="0" y="0"/>
              <a:ext cx="4654296" cy="6859778"/>
            </a:xfrm>
            <a:prstGeom prst="rect">
              <a:avLst/>
            </a:prstGeom>
          </p:spPr>
        </p:pic>
        <p:pic>
          <p:nvPicPr>
            <p:cNvPr id="8" name="object 8"/>
            <p:cNvPicPr/>
            <p:nvPr/>
          </p:nvPicPr>
          <p:blipFill>
            <a:blip r:embed="rId4" cstate="print"/>
            <a:stretch>
              <a:fillRect/>
            </a:stretch>
          </p:blipFill>
          <p:spPr>
            <a:xfrm>
              <a:off x="9747503" y="0"/>
              <a:ext cx="2441448" cy="6859715"/>
            </a:xfrm>
            <a:prstGeom prst="rect">
              <a:avLst/>
            </a:prstGeom>
          </p:spPr>
        </p:pic>
      </p:grpSp>
      <p:pic>
        <p:nvPicPr>
          <p:cNvPr id="9" name="Picture 2" descr="ABESEC OLA">
            <a:extLst>
              <a:ext uri="{FF2B5EF4-FFF2-40B4-BE49-F238E27FC236}">
                <a16:creationId xmlns:a16="http://schemas.microsoft.com/office/drawing/2014/main" id="{F567331E-4093-77F7-6BD9-D72714D468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89460" cy="6859905"/>
          </a:xfrm>
          <a:custGeom>
            <a:avLst/>
            <a:gdLst/>
            <a:ahLst/>
            <a:cxnLst/>
            <a:rect l="l" t="t" r="r" b="b"/>
            <a:pathLst>
              <a:path w="12189460" h="6859905">
                <a:moveTo>
                  <a:pt x="12188952" y="0"/>
                </a:moveTo>
                <a:lnTo>
                  <a:pt x="0" y="0"/>
                </a:lnTo>
                <a:lnTo>
                  <a:pt x="0" y="6859778"/>
                </a:lnTo>
                <a:lnTo>
                  <a:pt x="12188952" y="6859778"/>
                </a:lnTo>
                <a:lnTo>
                  <a:pt x="12188952" y="0"/>
                </a:lnTo>
                <a:close/>
              </a:path>
            </a:pathLst>
          </a:custGeom>
          <a:solidFill>
            <a:srgbClr val="252525"/>
          </a:solidFill>
        </p:spPr>
        <p:txBody>
          <a:bodyPr wrap="square" lIns="0" tIns="0" rIns="0" bIns="0" rtlCol="0"/>
          <a:lstStyle/>
          <a:p>
            <a:endParaRPr/>
          </a:p>
        </p:txBody>
      </p:sp>
      <p:sp>
        <p:nvSpPr>
          <p:cNvPr id="3" name="object 3"/>
          <p:cNvSpPr txBox="1">
            <a:spLocks noGrp="1"/>
          </p:cNvSpPr>
          <p:nvPr>
            <p:ph type="title"/>
          </p:nvPr>
        </p:nvSpPr>
        <p:spPr>
          <a:xfrm>
            <a:off x="5198109" y="1486865"/>
            <a:ext cx="6727825" cy="641350"/>
          </a:xfrm>
          <a:prstGeom prst="rect">
            <a:avLst/>
          </a:prstGeom>
        </p:spPr>
        <p:txBody>
          <a:bodyPr vert="horz" wrap="square" lIns="0" tIns="17780" rIns="0" bIns="0" rtlCol="0">
            <a:spAutoFit/>
          </a:bodyPr>
          <a:lstStyle/>
          <a:p>
            <a:pPr marL="12700">
              <a:lnSpc>
                <a:spcPct val="100000"/>
              </a:lnSpc>
              <a:spcBef>
                <a:spcPts val="140"/>
              </a:spcBef>
            </a:pPr>
            <a:r>
              <a:rPr sz="4000" spc="80" dirty="0">
                <a:solidFill>
                  <a:srgbClr val="FFFFFF"/>
                </a:solidFill>
              </a:rPr>
              <a:t>Chronemics/</a:t>
            </a:r>
            <a:r>
              <a:rPr sz="4000" spc="-660" dirty="0">
                <a:solidFill>
                  <a:srgbClr val="FFFFFF"/>
                </a:solidFill>
              </a:rPr>
              <a:t> </a:t>
            </a:r>
            <a:r>
              <a:rPr sz="4000" spc="80" dirty="0">
                <a:solidFill>
                  <a:srgbClr val="FFFFFF"/>
                </a:solidFill>
              </a:rPr>
              <a:t>Time</a:t>
            </a:r>
            <a:r>
              <a:rPr sz="4000" spc="-585" dirty="0">
                <a:solidFill>
                  <a:srgbClr val="FFFFFF"/>
                </a:solidFill>
              </a:rPr>
              <a:t> </a:t>
            </a:r>
            <a:r>
              <a:rPr sz="4000" spc="110" dirty="0">
                <a:solidFill>
                  <a:srgbClr val="FFFFFF"/>
                </a:solidFill>
              </a:rPr>
              <a:t>Dimension</a:t>
            </a:r>
            <a:endParaRPr sz="4000" dirty="0"/>
          </a:p>
        </p:txBody>
      </p:sp>
      <p:sp>
        <p:nvSpPr>
          <p:cNvPr id="6" name="object 6"/>
          <p:cNvSpPr txBox="1">
            <a:spLocks noGrp="1"/>
          </p:cNvSpPr>
          <p:nvPr>
            <p:ph idx="1"/>
          </p:nvPr>
        </p:nvSpPr>
        <p:spPr>
          <a:xfrm>
            <a:off x="838200" y="1825625"/>
            <a:ext cx="10515600" cy="1893980"/>
          </a:xfrm>
          <a:prstGeom prst="rect">
            <a:avLst/>
          </a:prstGeom>
        </p:spPr>
        <p:txBody>
          <a:bodyPr vert="horz" wrap="square" lIns="0" tIns="8890" rIns="0" bIns="0" rtlCol="0">
            <a:spAutoFit/>
          </a:bodyPr>
          <a:lstStyle/>
          <a:p>
            <a:pPr marL="4010025" marR="5080">
              <a:lnSpc>
                <a:spcPct val="110200"/>
              </a:lnSpc>
              <a:spcBef>
                <a:spcPts val="70"/>
              </a:spcBef>
            </a:pPr>
            <a:r>
              <a:rPr lang="en-US" spc="210" dirty="0"/>
              <a:t>C</a:t>
            </a:r>
            <a:r>
              <a:rPr lang="en-US" spc="204" dirty="0"/>
              <a:t>h</a:t>
            </a:r>
            <a:r>
              <a:rPr lang="en-US" spc="-75" dirty="0"/>
              <a:t>r</a:t>
            </a:r>
            <a:r>
              <a:rPr lang="en-US" spc="200" dirty="0"/>
              <a:t>o</a:t>
            </a:r>
            <a:r>
              <a:rPr lang="en-US" spc="90" dirty="0"/>
              <a:t>n</a:t>
            </a:r>
            <a:r>
              <a:rPr lang="en-US" spc="105" dirty="0"/>
              <a:t>e</a:t>
            </a:r>
            <a:r>
              <a:rPr lang="en-US" spc="95" dirty="0"/>
              <a:t>m</a:t>
            </a:r>
            <a:r>
              <a:rPr lang="en-US" spc="70" dirty="0"/>
              <a:t>i</a:t>
            </a:r>
            <a:r>
              <a:rPr lang="en-US" spc="140" dirty="0"/>
              <a:t>c</a:t>
            </a:r>
            <a:r>
              <a:rPr lang="en-US" spc="-5" dirty="0"/>
              <a:t>s</a:t>
            </a:r>
            <a:r>
              <a:rPr lang="en-US" spc="-254" dirty="0"/>
              <a:t> </a:t>
            </a:r>
            <a:r>
              <a:rPr lang="en-US" spc="70" dirty="0"/>
              <a:t>i</a:t>
            </a:r>
            <a:r>
              <a:rPr lang="en-US" spc="-5" dirty="0"/>
              <a:t>s</a:t>
            </a:r>
            <a:r>
              <a:rPr lang="en-US" spc="-180" dirty="0"/>
              <a:t> </a:t>
            </a:r>
            <a:r>
              <a:rPr lang="en-US" spc="-80" dirty="0"/>
              <a:t>t</a:t>
            </a:r>
            <a:r>
              <a:rPr lang="en-US" spc="90" dirty="0"/>
              <a:t>h</a:t>
            </a:r>
            <a:r>
              <a:rPr lang="en-US" spc="130" dirty="0"/>
              <a:t>e</a:t>
            </a:r>
            <a:r>
              <a:rPr lang="en-US" spc="-180" dirty="0"/>
              <a:t> </a:t>
            </a:r>
            <a:r>
              <a:rPr lang="en-US" spc="-30" dirty="0"/>
              <a:t>s</a:t>
            </a:r>
            <a:r>
              <a:rPr lang="en-US" spc="-80" dirty="0"/>
              <a:t>t</a:t>
            </a:r>
            <a:r>
              <a:rPr lang="en-US" spc="90" dirty="0"/>
              <a:t>u</a:t>
            </a:r>
            <a:r>
              <a:rPr lang="en-US" spc="245" dirty="0"/>
              <a:t>d</a:t>
            </a:r>
            <a:r>
              <a:rPr lang="en-US" spc="-25" dirty="0"/>
              <a:t>y</a:t>
            </a:r>
            <a:r>
              <a:rPr lang="en-US" spc="-229" dirty="0"/>
              <a:t> </a:t>
            </a:r>
            <a:r>
              <a:rPr lang="en-US" spc="200" dirty="0"/>
              <a:t>o</a:t>
            </a:r>
            <a:r>
              <a:rPr lang="en-US" spc="-65" dirty="0"/>
              <a:t>f</a:t>
            </a:r>
            <a:r>
              <a:rPr lang="en-US" spc="-125" dirty="0"/>
              <a:t> </a:t>
            </a:r>
            <a:r>
              <a:rPr lang="en-US" spc="-80" dirty="0"/>
              <a:t>t</a:t>
            </a:r>
            <a:r>
              <a:rPr lang="en-US" spc="90" dirty="0"/>
              <a:t>h</a:t>
            </a:r>
            <a:r>
              <a:rPr lang="en-US" spc="130" dirty="0"/>
              <a:t>e</a:t>
            </a:r>
            <a:r>
              <a:rPr lang="en-US" spc="-180" dirty="0"/>
              <a:t> </a:t>
            </a:r>
            <a:r>
              <a:rPr lang="en-US" dirty="0"/>
              <a:t>way  </a:t>
            </a:r>
            <a:r>
              <a:rPr lang="en-US" spc="85" dirty="0"/>
              <a:t>w</a:t>
            </a:r>
            <a:r>
              <a:rPr lang="en-US" spc="60" dirty="0"/>
              <a:t>e</a:t>
            </a:r>
            <a:r>
              <a:rPr lang="en-US" spc="-190" dirty="0"/>
              <a:t> </a:t>
            </a:r>
            <a:r>
              <a:rPr lang="en-US" spc="-30" dirty="0"/>
              <a:t>s</a:t>
            </a:r>
            <a:r>
              <a:rPr lang="en-US" spc="-80" dirty="0"/>
              <a:t>t</a:t>
            </a:r>
            <a:r>
              <a:rPr lang="en-US" spc="30" dirty="0"/>
              <a:t>r</a:t>
            </a:r>
            <a:r>
              <a:rPr lang="en-US" spc="65" dirty="0"/>
              <a:t>u</a:t>
            </a:r>
            <a:r>
              <a:rPr lang="en-US" spc="140" dirty="0"/>
              <a:t>c</a:t>
            </a:r>
            <a:r>
              <a:rPr lang="en-US" spc="-80" dirty="0"/>
              <a:t>t</a:t>
            </a:r>
            <a:r>
              <a:rPr lang="en-US" spc="90" dirty="0"/>
              <a:t>u</a:t>
            </a:r>
            <a:r>
              <a:rPr lang="en-US" spc="-75" dirty="0"/>
              <a:t>r</a:t>
            </a:r>
            <a:r>
              <a:rPr lang="en-US" spc="130" dirty="0"/>
              <a:t>e</a:t>
            </a:r>
            <a:r>
              <a:rPr lang="en-US" spc="-180" dirty="0"/>
              <a:t> </a:t>
            </a:r>
            <a:r>
              <a:rPr lang="en-US" spc="35" dirty="0"/>
              <a:t>a</a:t>
            </a:r>
            <a:r>
              <a:rPr lang="en-US" spc="90" dirty="0"/>
              <a:t>n</a:t>
            </a:r>
            <a:r>
              <a:rPr lang="en-US" spc="240" dirty="0"/>
              <a:t>d</a:t>
            </a:r>
            <a:r>
              <a:rPr lang="en-US" spc="-225" dirty="0"/>
              <a:t> </a:t>
            </a:r>
            <a:r>
              <a:rPr lang="en-US" spc="90" dirty="0"/>
              <a:t>u</a:t>
            </a:r>
            <a:r>
              <a:rPr lang="en-US" spc="-30" dirty="0"/>
              <a:t>s</a:t>
            </a:r>
            <a:r>
              <a:rPr lang="en-US" spc="130" dirty="0"/>
              <a:t>e</a:t>
            </a:r>
            <a:r>
              <a:rPr lang="en-US" spc="-250" dirty="0"/>
              <a:t> </a:t>
            </a:r>
            <a:r>
              <a:rPr lang="en-US" spc="-80" dirty="0"/>
              <a:t>t</a:t>
            </a:r>
            <a:r>
              <a:rPr lang="en-US" spc="70" dirty="0"/>
              <a:t>i</a:t>
            </a:r>
            <a:r>
              <a:rPr lang="en-US" spc="95" dirty="0"/>
              <a:t>m</a:t>
            </a:r>
            <a:r>
              <a:rPr lang="en-US" spc="105" dirty="0"/>
              <a:t>e</a:t>
            </a:r>
            <a:r>
              <a:rPr lang="en-US" spc="-120" dirty="0"/>
              <a:t>.</a:t>
            </a:r>
            <a:r>
              <a:rPr lang="en-US" spc="-170" dirty="0"/>
              <a:t> </a:t>
            </a:r>
            <a:r>
              <a:rPr lang="en-US" spc="175" dirty="0"/>
              <a:t>U</a:t>
            </a:r>
            <a:r>
              <a:rPr lang="en-US" spc="-30" dirty="0"/>
              <a:t>s</a:t>
            </a:r>
            <a:r>
              <a:rPr lang="en-US" spc="70" dirty="0"/>
              <a:t>i</a:t>
            </a:r>
            <a:r>
              <a:rPr lang="en-US" spc="90" dirty="0"/>
              <a:t>n</a:t>
            </a:r>
            <a:r>
              <a:rPr lang="en-US" spc="160" dirty="0"/>
              <a:t>g  </a:t>
            </a:r>
            <a:r>
              <a:rPr lang="en-US" spc="-80" dirty="0"/>
              <a:t>t</a:t>
            </a:r>
            <a:r>
              <a:rPr lang="en-US" spc="70" dirty="0"/>
              <a:t>i</a:t>
            </a:r>
            <a:r>
              <a:rPr lang="en-US" spc="90" dirty="0"/>
              <a:t>m</a:t>
            </a:r>
            <a:r>
              <a:rPr lang="en-US" spc="130" dirty="0"/>
              <a:t>e</a:t>
            </a:r>
            <a:r>
              <a:rPr lang="en-US" spc="-185" dirty="0"/>
              <a:t> </a:t>
            </a:r>
            <a:r>
              <a:rPr lang="en-US" spc="70" dirty="0"/>
              <a:t>i</a:t>
            </a:r>
            <a:r>
              <a:rPr lang="en-US" spc="90" dirty="0"/>
              <a:t>m</a:t>
            </a:r>
            <a:r>
              <a:rPr lang="en-US" spc="245" dirty="0"/>
              <a:t>p</a:t>
            </a:r>
            <a:r>
              <a:rPr lang="en-US" spc="70" dirty="0"/>
              <a:t>li</a:t>
            </a:r>
            <a:r>
              <a:rPr lang="en-US" spc="105" dirty="0"/>
              <a:t>e</a:t>
            </a:r>
            <a:r>
              <a:rPr lang="en-US" spc="-5" dirty="0"/>
              <a:t>s</a:t>
            </a:r>
            <a:r>
              <a:rPr lang="en-US" spc="-185" dirty="0"/>
              <a:t> </a:t>
            </a:r>
            <a:r>
              <a:rPr lang="en-US" spc="-80" dirty="0"/>
              <a:t>t</a:t>
            </a:r>
            <a:r>
              <a:rPr lang="en-US" spc="90" dirty="0"/>
              <a:t>h</a:t>
            </a:r>
            <a:r>
              <a:rPr lang="en-US" spc="130" dirty="0"/>
              <a:t>e</a:t>
            </a:r>
            <a:r>
              <a:rPr lang="en-US" spc="-185" dirty="0"/>
              <a:t> </a:t>
            </a:r>
            <a:r>
              <a:rPr lang="en-US" spc="90" dirty="0"/>
              <a:t>m</a:t>
            </a:r>
            <a:r>
              <a:rPr lang="en-US" spc="105" dirty="0"/>
              <a:t>e</a:t>
            </a:r>
            <a:r>
              <a:rPr lang="en-US" spc="40" dirty="0"/>
              <a:t>a</a:t>
            </a:r>
            <a:r>
              <a:rPr lang="en-US" spc="90" dirty="0"/>
              <a:t>n</a:t>
            </a:r>
            <a:r>
              <a:rPr lang="en-US" spc="70" dirty="0"/>
              <a:t>i</a:t>
            </a:r>
            <a:r>
              <a:rPr lang="en-US" spc="90" dirty="0"/>
              <a:t>n</a:t>
            </a:r>
            <a:r>
              <a:rPr lang="en-US" spc="225" dirty="0"/>
              <a:t>g</a:t>
            </a:r>
            <a:r>
              <a:rPr lang="en-US" spc="-280" dirty="0"/>
              <a:t> </a:t>
            </a:r>
            <a:r>
              <a:rPr lang="en-US" spc="80" dirty="0"/>
              <a:t>w</a:t>
            </a:r>
            <a:r>
              <a:rPr lang="en-US" spc="60" dirty="0"/>
              <a:t>e</a:t>
            </a:r>
            <a:r>
              <a:rPr lang="en-US" spc="-190" dirty="0"/>
              <a:t> </a:t>
            </a:r>
            <a:r>
              <a:rPr lang="en-US" spc="40" dirty="0"/>
              <a:t>a</a:t>
            </a:r>
            <a:r>
              <a:rPr lang="en-US" spc="-80" dirty="0"/>
              <a:t>tt</a:t>
            </a:r>
            <a:r>
              <a:rPr lang="en-US" spc="40" dirty="0"/>
              <a:t>a</a:t>
            </a:r>
            <a:r>
              <a:rPr lang="en-US" spc="140" dirty="0"/>
              <a:t>c</a:t>
            </a:r>
            <a:r>
              <a:rPr lang="en-US" spc="50" dirty="0"/>
              <a:t>h  </a:t>
            </a:r>
            <a:r>
              <a:rPr lang="en-US" spc="60" dirty="0"/>
              <a:t>to</a:t>
            </a:r>
            <a:r>
              <a:rPr lang="en-US" spc="-155" dirty="0"/>
              <a:t> </a:t>
            </a:r>
            <a:r>
              <a:rPr lang="en-US" spc="-40" dirty="0"/>
              <a:t>it.</a:t>
            </a:r>
          </a:p>
          <a:p>
            <a:pPr marL="4010025" marR="5080">
              <a:lnSpc>
                <a:spcPct val="110200"/>
              </a:lnSpc>
              <a:spcBef>
                <a:spcPts val="70"/>
              </a:spcBef>
            </a:pPr>
            <a:endParaRPr spc="-40" dirty="0"/>
          </a:p>
        </p:txBody>
      </p:sp>
      <p:pic>
        <p:nvPicPr>
          <p:cNvPr id="4" name="object 4"/>
          <p:cNvPicPr/>
          <p:nvPr/>
        </p:nvPicPr>
        <p:blipFill>
          <a:blip r:embed="rId2" cstate="print"/>
          <a:stretch>
            <a:fillRect/>
          </a:stretch>
        </p:blipFill>
        <p:spPr>
          <a:xfrm>
            <a:off x="0" y="61"/>
            <a:ext cx="4581142" cy="6857936"/>
          </a:xfrm>
          <a:prstGeom prst="rect">
            <a:avLst/>
          </a:prstGeom>
        </p:spPr>
      </p:pic>
      <p:sp>
        <p:nvSpPr>
          <p:cNvPr id="5" name="object 5"/>
          <p:cNvSpPr/>
          <p:nvPr/>
        </p:nvSpPr>
        <p:spPr>
          <a:xfrm>
            <a:off x="5202935" y="2350642"/>
            <a:ext cx="5668010" cy="0"/>
          </a:xfrm>
          <a:custGeom>
            <a:avLst/>
            <a:gdLst/>
            <a:ahLst/>
            <a:cxnLst/>
            <a:rect l="l" t="t" r="r" b="b"/>
            <a:pathLst>
              <a:path w="5668009">
                <a:moveTo>
                  <a:pt x="0" y="0"/>
                </a:moveTo>
                <a:lnTo>
                  <a:pt x="5667883" y="0"/>
                </a:lnTo>
              </a:path>
            </a:pathLst>
          </a:custGeom>
          <a:ln w="19050">
            <a:solidFill>
              <a:srgbClr val="95A1C5"/>
            </a:solidFill>
          </a:ln>
        </p:spPr>
        <p:txBody>
          <a:bodyPr wrap="square" lIns="0" tIns="0" rIns="0" bIns="0" rtlCol="0"/>
          <a:lstStyle/>
          <a:p>
            <a:endParaRPr/>
          </a:p>
        </p:txBody>
      </p:sp>
      <p:pic>
        <p:nvPicPr>
          <p:cNvPr id="7" name="Picture 2" descr="ABESEC OLA">
            <a:extLst>
              <a:ext uri="{FF2B5EF4-FFF2-40B4-BE49-F238E27FC236}">
                <a16:creationId xmlns:a16="http://schemas.microsoft.com/office/drawing/2014/main" id="{EF326515-DFE0-3A4B-4610-28CE8EFF0A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89460" cy="6858634"/>
            <a:chOff x="0" y="0"/>
            <a:chExt cx="12189460" cy="6858634"/>
          </a:xfrm>
        </p:grpSpPr>
        <p:pic>
          <p:nvPicPr>
            <p:cNvPr id="3" name="object 3"/>
            <p:cNvPicPr/>
            <p:nvPr/>
          </p:nvPicPr>
          <p:blipFill>
            <a:blip r:embed="rId2" cstate="print"/>
            <a:stretch>
              <a:fillRect/>
            </a:stretch>
          </p:blipFill>
          <p:spPr>
            <a:xfrm>
              <a:off x="0" y="0"/>
              <a:ext cx="12188952" cy="6858061"/>
            </a:xfrm>
            <a:prstGeom prst="rect">
              <a:avLst/>
            </a:prstGeom>
          </p:spPr>
        </p:pic>
        <p:pic>
          <p:nvPicPr>
            <p:cNvPr id="4" name="object 4"/>
            <p:cNvPicPr/>
            <p:nvPr/>
          </p:nvPicPr>
          <p:blipFill>
            <a:blip r:embed="rId3" cstate="print"/>
            <a:stretch>
              <a:fillRect/>
            </a:stretch>
          </p:blipFill>
          <p:spPr>
            <a:xfrm>
              <a:off x="0" y="2204339"/>
              <a:ext cx="12188952" cy="3164586"/>
            </a:xfrm>
            <a:prstGeom prst="rect">
              <a:avLst/>
            </a:prstGeom>
          </p:spPr>
        </p:pic>
      </p:grpSp>
      <p:sp>
        <p:nvSpPr>
          <p:cNvPr id="5" name="object 5"/>
          <p:cNvSpPr txBox="1">
            <a:spLocks noGrp="1"/>
          </p:cNvSpPr>
          <p:nvPr>
            <p:ph type="title"/>
          </p:nvPr>
        </p:nvSpPr>
        <p:spPr>
          <a:xfrm>
            <a:off x="385533" y="537159"/>
            <a:ext cx="6689725" cy="849630"/>
          </a:xfrm>
          <a:prstGeom prst="rect">
            <a:avLst/>
          </a:prstGeom>
        </p:spPr>
        <p:txBody>
          <a:bodyPr vert="horz" wrap="square" lIns="0" tIns="13335" rIns="0" bIns="0" rtlCol="0">
            <a:spAutoFit/>
          </a:bodyPr>
          <a:lstStyle/>
          <a:p>
            <a:pPr marL="12700">
              <a:lnSpc>
                <a:spcPct val="100000"/>
              </a:lnSpc>
              <a:spcBef>
                <a:spcPts val="105"/>
              </a:spcBef>
            </a:pPr>
            <a:r>
              <a:rPr sz="5400" spc="595" dirty="0">
                <a:solidFill>
                  <a:srgbClr val="FFFFFF"/>
                </a:solidFill>
              </a:rPr>
              <a:t>M</a:t>
            </a:r>
            <a:r>
              <a:rPr sz="5400" spc="440" dirty="0">
                <a:solidFill>
                  <a:srgbClr val="FFFFFF"/>
                </a:solidFill>
              </a:rPr>
              <a:t>o</a:t>
            </a:r>
            <a:r>
              <a:rPr sz="5400" spc="85" dirty="0">
                <a:solidFill>
                  <a:srgbClr val="FFFFFF"/>
                </a:solidFill>
              </a:rPr>
              <a:t>n</a:t>
            </a:r>
            <a:r>
              <a:rPr sz="5400" spc="375" dirty="0">
                <a:solidFill>
                  <a:srgbClr val="FFFFFF"/>
                </a:solidFill>
              </a:rPr>
              <a:t>o</a:t>
            </a:r>
            <a:r>
              <a:rPr sz="5400" spc="100" dirty="0">
                <a:solidFill>
                  <a:srgbClr val="FFFFFF"/>
                </a:solidFill>
              </a:rPr>
              <a:t>c</a:t>
            </a:r>
            <a:r>
              <a:rPr sz="5400" spc="85" dirty="0">
                <a:solidFill>
                  <a:srgbClr val="FFFFFF"/>
                </a:solidFill>
              </a:rPr>
              <a:t>h</a:t>
            </a:r>
            <a:r>
              <a:rPr sz="5400" spc="-220" dirty="0">
                <a:solidFill>
                  <a:srgbClr val="FFFFFF"/>
                </a:solidFill>
              </a:rPr>
              <a:t>r</a:t>
            </a:r>
            <a:r>
              <a:rPr sz="5400" spc="310" dirty="0">
                <a:solidFill>
                  <a:srgbClr val="FFFFFF"/>
                </a:solidFill>
              </a:rPr>
              <a:t>o</a:t>
            </a:r>
            <a:r>
              <a:rPr sz="5400" spc="210" dirty="0">
                <a:solidFill>
                  <a:srgbClr val="FFFFFF"/>
                </a:solidFill>
              </a:rPr>
              <a:t>m</a:t>
            </a:r>
            <a:r>
              <a:rPr sz="5400" spc="-15" dirty="0">
                <a:solidFill>
                  <a:srgbClr val="FFFFFF"/>
                </a:solidFill>
              </a:rPr>
              <a:t>i</a:t>
            </a:r>
            <a:r>
              <a:rPr sz="5400" spc="180" dirty="0">
                <a:solidFill>
                  <a:srgbClr val="FFFFFF"/>
                </a:solidFill>
              </a:rPr>
              <a:t>c</a:t>
            </a:r>
            <a:r>
              <a:rPr sz="5400" spc="-615" dirty="0">
                <a:solidFill>
                  <a:srgbClr val="FFFFFF"/>
                </a:solidFill>
              </a:rPr>
              <a:t> </a:t>
            </a:r>
            <a:r>
              <a:rPr sz="5400" spc="395" dirty="0">
                <a:solidFill>
                  <a:srgbClr val="FFFFFF"/>
                </a:solidFill>
              </a:rPr>
              <a:t>p</a:t>
            </a:r>
            <a:r>
              <a:rPr sz="5400" spc="245" dirty="0">
                <a:solidFill>
                  <a:srgbClr val="FFFFFF"/>
                </a:solidFill>
              </a:rPr>
              <a:t>e</a:t>
            </a:r>
            <a:r>
              <a:rPr sz="5400" spc="375" dirty="0">
                <a:solidFill>
                  <a:srgbClr val="FFFFFF"/>
                </a:solidFill>
              </a:rPr>
              <a:t>o</a:t>
            </a:r>
            <a:r>
              <a:rPr sz="5400" spc="395" dirty="0">
                <a:solidFill>
                  <a:srgbClr val="FFFFFF"/>
                </a:solidFill>
              </a:rPr>
              <a:t>p</a:t>
            </a:r>
            <a:r>
              <a:rPr sz="5400" spc="60" dirty="0">
                <a:solidFill>
                  <a:srgbClr val="FFFFFF"/>
                </a:solidFill>
              </a:rPr>
              <a:t>l</a:t>
            </a:r>
            <a:r>
              <a:rPr sz="5400" spc="220" dirty="0">
                <a:solidFill>
                  <a:srgbClr val="FFFFFF"/>
                </a:solidFill>
              </a:rPr>
              <a:t>e</a:t>
            </a:r>
            <a:endParaRPr sz="5400"/>
          </a:p>
        </p:txBody>
      </p:sp>
      <p:grpSp>
        <p:nvGrpSpPr>
          <p:cNvPr id="6" name="object 6"/>
          <p:cNvGrpSpPr/>
          <p:nvPr/>
        </p:nvGrpSpPr>
        <p:grpSpPr>
          <a:xfrm>
            <a:off x="0" y="4470780"/>
            <a:ext cx="12179935" cy="2389505"/>
            <a:chOff x="0" y="4470780"/>
            <a:chExt cx="12179935" cy="2389505"/>
          </a:xfrm>
        </p:grpSpPr>
        <p:sp>
          <p:nvSpPr>
            <p:cNvPr id="7" name="object 7"/>
            <p:cNvSpPr/>
            <p:nvPr/>
          </p:nvSpPr>
          <p:spPr>
            <a:xfrm>
              <a:off x="1211580" y="4477130"/>
              <a:ext cx="9873615" cy="0"/>
            </a:xfrm>
            <a:custGeom>
              <a:avLst/>
              <a:gdLst/>
              <a:ahLst/>
              <a:cxnLst/>
              <a:rect l="l" t="t" r="r" b="b"/>
              <a:pathLst>
                <a:path w="9873615">
                  <a:moveTo>
                    <a:pt x="0" y="0"/>
                  </a:moveTo>
                  <a:lnTo>
                    <a:pt x="9873107" y="0"/>
                  </a:lnTo>
                </a:path>
              </a:pathLst>
            </a:custGeom>
            <a:ln w="12700">
              <a:solidFill>
                <a:srgbClr val="FFFFFF"/>
              </a:solidFill>
            </a:ln>
          </p:spPr>
          <p:txBody>
            <a:bodyPr wrap="square" lIns="0" tIns="0" rIns="0" bIns="0" rtlCol="0"/>
            <a:lstStyle/>
            <a:p>
              <a:endParaRPr/>
            </a:p>
          </p:txBody>
        </p:sp>
        <p:pic>
          <p:nvPicPr>
            <p:cNvPr id="8" name="object 8"/>
            <p:cNvPicPr/>
            <p:nvPr/>
          </p:nvPicPr>
          <p:blipFill>
            <a:blip r:embed="rId4" cstate="print"/>
            <a:stretch>
              <a:fillRect/>
            </a:stretch>
          </p:blipFill>
          <p:spPr>
            <a:xfrm>
              <a:off x="0" y="6402401"/>
              <a:ext cx="12179808" cy="457314"/>
            </a:xfrm>
            <a:prstGeom prst="rect">
              <a:avLst/>
            </a:prstGeom>
          </p:spPr>
        </p:pic>
      </p:grpSp>
      <p:sp>
        <p:nvSpPr>
          <p:cNvPr id="9" name="object 9"/>
          <p:cNvSpPr txBox="1"/>
          <p:nvPr/>
        </p:nvSpPr>
        <p:spPr>
          <a:xfrm>
            <a:off x="389636" y="2457132"/>
            <a:ext cx="11438890" cy="1560830"/>
          </a:xfrm>
          <a:prstGeom prst="rect">
            <a:avLst/>
          </a:prstGeom>
        </p:spPr>
        <p:txBody>
          <a:bodyPr vert="horz" wrap="square" lIns="0" tIns="14604" rIns="0" bIns="0" rtlCol="0">
            <a:spAutoFit/>
          </a:bodyPr>
          <a:lstStyle/>
          <a:p>
            <a:pPr marL="12700">
              <a:lnSpc>
                <a:spcPct val="100000"/>
              </a:lnSpc>
              <a:spcBef>
                <a:spcPts val="114"/>
              </a:spcBef>
            </a:pPr>
            <a:r>
              <a:rPr sz="2000" b="1" spc="-50" dirty="0">
                <a:solidFill>
                  <a:srgbClr val="FFFFFF"/>
                </a:solidFill>
                <a:latin typeface="Tahoma"/>
                <a:cs typeface="Tahoma"/>
              </a:rPr>
              <a:t>Such</a:t>
            </a:r>
            <a:r>
              <a:rPr sz="2000" b="1" spc="-105" dirty="0">
                <a:solidFill>
                  <a:srgbClr val="FFFFFF"/>
                </a:solidFill>
                <a:latin typeface="Tahoma"/>
                <a:cs typeface="Tahoma"/>
              </a:rPr>
              <a:t> </a:t>
            </a:r>
            <a:r>
              <a:rPr sz="2000" b="1" spc="-20" dirty="0">
                <a:solidFill>
                  <a:srgbClr val="FFFFFF"/>
                </a:solidFill>
                <a:latin typeface="Tahoma"/>
                <a:cs typeface="Tahoma"/>
              </a:rPr>
              <a:t>type</a:t>
            </a:r>
            <a:r>
              <a:rPr sz="2000" b="1" spc="-140" dirty="0">
                <a:solidFill>
                  <a:srgbClr val="FFFFFF"/>
                </a:solidFill>
                <a:latin typeface="Tahoma"/>
                <a:cs typeface="Tahoma"/>
              </a:rPr>
              <a:t> </a:t>
            </a:r>
            <a:r>
              <a:rPr sz="2000" b="1" spc="10" dirty="0">
                <a:solidFill>
                  <a:srgbClr val="FFFFFF"/>
                </a:solidFill>
                <a:latin typeface="Tahoma"/>
                <a:cs typeface="Tahoma"/>
              </a:rPr>
              <a:t>of</a:t>
            </a:r>
            <a:r>
              <a:rPr sz="2000" b="1" spc="-30" dirty="0">
                <a:solidFill>
                  <a:srgbClr val="FFFFFF"/>
                </a:solidFill>
                <a:latin typeface="Tahoma"/>
                <a:cs typeface="Tahoma"/>
              </a:rPr>
              <a:t> </a:t>
            </a:r>
            <a:r>
              <a:rPr sz="2000" b="1" spc="20" dirty="0">
                <a:solidFill>
                  <a:srgbClr val="FFFFFF"/>
                </a:solidFill>
                <a:latin typeface="Tahoma"/>
                <a:cs typeface="Tahoma"/>
              </a:rPr>
              <a:t>people</a:t>
            </a:r>
            <a:r>
              <a:rPr sz="2000" b="1" spc="-140" dirty="0">
                <a:solidFill>
                  <a:srgbClr val="FFFFFF"/>
                </a:solidFill>
                <a:latin typeface="Tahoma"/>
                <a:cs typeface="Tahoma"/>
              </a:rPr>
              <a:t> </a:t>
            </a:r>
            <a:r>
              <a:rPr sz="2000" b="1" spc="-45" dirty="0">
                <a:solidFill>
                  <a:srgbClr val="FFFFFF"/>
                </a:solidFill>
                <a:latin typeface="Tahoma"/>
                <a:cs typeface="Tahoma"/>
              </a:rPr>
              <a:t>concentrate</a:t>
            </a:r>
            <a:r>
              <a:rPr sz="2000" b="1" spc="-210" dirty="0">
                <a:solidFill>
                  <a:srgbClr val="FFFFFF"/>
                </a:solidFill>
                <a:latin typeface="Tahoma"/>
                <a:cs typeface="Tahoma"/>
              </a:rPr>
              <a:t> </a:t>
            </a:r>
            <a:r>
              <a:rPr sz="2000" b="1" spc="5" dirty="0">
                <a:solidFill>
                  <a:srgbClr val="FFFFFF"/>
                </a:solidFill>
                <a:latin typeface="Tahoma"/>
                <a:cs typeface="Tahoma"/>
              </a:rPr>
              <a:t>on</a:t>
            </a:r>
            <a:r>
              <a:rPr sz="2000" b="1" spc="-105" dirty="0">
                <a:solidFill>
                  <a:srgbClr val="FFFFFF"/>
                </a:solidFill>
                <a:latin typeface="Tahoma"/>
                <a:cs typeface="Tahoma"/>
              </a:rPr>
              <a:t> </a:t>
            </a:r>
            <a:r>
              <a:rPr sz="2000" b="1" spc="-50" dirty="0">
                <a:solidFill>
                  <a:srgbClr val="FFFFFF"/>
                </a:solidFill>
                <a:latin typeface="Tahoma"/>
                <a:cs typeface="Tahoma"/>
              </a:rPr>
              <a:t>their</a:t>
            </a:r>
            <a:r>
              <a:rPr sz="2000" b="1" spc="-90" dirty="0">
                <a:solidFill>
                  <a:srgbClr val="FFFFFF"/>
                </a:solidFill>
                <a:latin typeface="Tahoma"/>
                <a:cs typeface="Tahoma"/>
              </a:rPr>
              <a:t> </a:t>
            </a:r>
            <a:r>
              <a:rPr sz="2000" b="1" spc="-10" dirty="0">
                <a:solidFill>
                  <a:srgbClr val="FFFFFF"/>
                </a:solidFill>
                <a:latin typeface="Tahoma"/>
                <a:cs typeface="Tahoma"/>
              </a:rPr>
              <a:t>job</a:t>
            </a:r>
            <a:r>
              <a:rPr sz="2000" b="1" spc="-120" dirty="0">
                <a:solidFill>
                  <a:srgbClr val="FFFFFF"/>
                </a:solidFill>
                <a:latin typeface="Tahoma"/>
                <a:cs typeface="Tahoma"/>
              </a:rPr>
              <a:t> </a:t>
            </a:r>
            <a:r>
              <a:rPr sz="2000" b="1" spc="-15" dirty="0">
                <a:solidFill>
                  <a:srgbClr val="FFFFFF"/>
                </a:solidFill>
                <a:latin typeface="Tahoma"/>
                <a:cs typeface="Tahoma"/>
              </a:rPr>
              <a:t>and</a:t>
            </a:r>
            <a:r>
              <a:rPr sz="2000" b="1" spc="-110" dirty="0">
                <a:solidFill>
                  <a:srgbClr val="FFFFFF"/>
                </a:solidFill>
                <a:latin typeface="Tahoma"/>
                <a:cs typeface="Tahoma"/>
              </a:rPr>
              <a:t> </a:t>
            </a:r>
            <a:r>
              <a:rPr sz="2000" b="1" spc="-55" dirty="0">
                <a:solidFill>
                  <a:srgbClr val="FFFFFF"/>
                </a:solidFill>
                <a:latin typeface="Tahoma"/>
                <a:cs typeface="Tahoma"/>
              </a:rPr>
              <a:t>take</a:t>
            </a:r>
            <a:r>
              <a:rPr sz="2000" b="1" spc="-65" dirty="0">
                <a:solidFill>
                  <a:srgbClr val="FFFFFF"/>
                </a:solidFill>
                <a:latin typeface="Tahoma"/>
                <a:cs typeface="Tahoma"/>
              </a:rPr>
              <a:t> </a:t>
            </a:r>
            <a:r>
              <a:rPr sz="2000" b="1" spc="-45" dirty="0">
                <a:solidFill>
                  <a:srgbClr val="FFFFFF"/>
                </a:solidFill>
                <a:latin typeface="Tahoma"/>
                <a:cs typeface="Tahoma"/>
              </a:rPr>
              <a:t>time</a:t>
            </a:r>
            <a:r>
              <a:rPr sz="2000" b="1" spc="-140" dirty="0">
                <a:solidFill>
                  <a:srgbClr val="FFFFFF"/>
                </a:solidFill>
                <a:latin typeface="Tahoma"/>
                <a:cs typeface="Tahoma"/>
              </a:rPr>
              <a:t> </a:t>
            </a:r>
            <a:r>
              <a:rPr sz="2000" b="1" spc="-45" dirty="0">
                <a:solidFill>
                  <a:srgbClr val="FFFFFF"/>
                </a:solidFill>
                <a:latin typeface="Tahoma"/>
                <a:cs typeface="Tahoma"/>
              </a:rPr>
              <a:t>commitments</a:t>
            </a:r>
            <a:r>
              <a:rPr sz="2000" b="1" spc="-100" dirty="0">
                <a:solidFill>
                  <a:srgbClr val="FFFFFF"/>
                </a:solidFill>
                <a:latin typeface="Tahoma"/>
                <a:cs typeface="Tahoma"/>
              </a:rPr>
              <a:t> </a:t>
            </a:r>
            <a:r>
              <a:rPr sz="2000" b="1" spc="-35" dirty="0">
                <a:solidFill>
                  <a:srgbClr val="FFFFFF"/>
                </a:solidFill>
                <a:latin typeface="Tahoma"/>
                <a:cs typeface="Tahoma"/>
              </a:rPr>
              <a:t>seriously</a:t>
            </a:r>
            <a:endParaRPr sz="2000">
              <a:latin typeface="Tahoma"/>
              <a:cs typeface="Tahoma"/>
            </a:endParaRPr>
          </a:p>
          <a:p>
            <a:pPr marL="12700" marR="5080">
              <a:lnSpc>
                <a:spcPts val="2380"/>
              </a:lnSpc>
              <a:spcBef>
                <a:spcPts val="150"/>
              </a:spcBef>
            </a:pPr>
            <a:r>
              <a:rPr sz="2000" b="1" spc="-50" dirty="0">
                <a:solidFill>
                  <a:srgbClr val="FFFFFF"/>
                </a:solidFill>
                <a:latin typeface="Tahoma"/>
                <a:cs typeface="Tahoma"/>
              </a:rPr>
              <a:t>They</a:t>
            </a:r>
            <a:r>
              <a:rPr sz="2000" b="1" spc="-65" dirty="0">
                <a:solidFill>
                  <a:srgbClr val="FFFFFF"/>
                </a:solidFill>
                <a:latin typeface="Tahoma"/>
                <a:cs typeface="Tahoma"/>
              </a:rPr>
              <a:t> are</a:t>
            </a:r>
            <a:r>
              <a:rPr sz="2000" b="1" spc="-55" dirty="0">
                <a:solidFill>
                  <a:srgbClr val="FFFFFF"/>
                </a:solidFill>
                <a:latin typeface="Tahoma"/>
                <a:cs typeface="Tahoma"/>
              </a:rPr>
              <a:t> </a:t>
            </a:r>
            <a:r>
              <a:rPr sz="2000" b="1" spc="-35" dirty="0">
                <a:solidFill>
                  <a:srgbClr val="FFFFFF"/>
                </a:solidFill>
                <a:latin typeface="Tahoma"/>
                <a:cs typeface="Tahoma"/>
              </a:rPr>
              <a:t>committed</a:t>
            </a:r>
            <a:r>
              <a:rPr sz="2000" b="1" spc="-105" dirty="0">
                <a:solidFill>
                  <a:srgbClr val="FFFFFF"/>
                </a:solidFill>
                <a:latin typeface="Tahoma"/>
                <a:cs typeface="Tahoma"/>
              </a:rPr>
              <a:t> </a:t>
            </a:r>
            <a:r>
              <a:rPr sz="2000" b="1" spc="-40" dirty="0">
                <a:solidFill>
                  <a:srgbClr val="FFFFFF"/>
                </a:solidFill>
                <a:latin typeface="Tahoma"/>
                <a:cs typeface="Tahoma"/>
              </a:rPr>
              <a:t>to</a:t>
            </a:r>
            <a:r>
              <a:rPr sz="2000" b="1" spc="-135" dirty="0">
                <a:solidFill>
                  <a:srgbClr val="FFFFFF"/>
                </a:solidFill>
                <a:latin typeface="Tahoma"/>
                <a:cs typeface="Tahoma"/>
              </a:rPr>
              <a:t> </a:t>
            </a:r>
            <a:r>
              <a:rPr sz="2000" b="1" spc="-50" dirty="0">
                <a:solidFill>
                  <a:srgbClr val="FFFFFF"/>
                </a:solidFill>
                <a:latin typeface="Tahoma"/>
                <a:cs typeface="Tahoma"/>
              </a:rPr>
              <a:t>their</a:t>
            </a:r>
            <a:r>
              <a:rPr sz="2000" b="1" spc="-10" dirty="0">
                <a:solidFill>
                  <a:srgbClr val="FFFFFF"/>
                </a:solidFill>
                <a:latin typeface="Tahoma"/>
                <a:cs typeface="Tahoma"/>
              </a:rPr>
              <a:t> job</a:t>
            </a:r>
            <a:r>
              <a:rPr sz="2000" b="1" spc="-114" dirty="0">
                <a:solidFill>
                  <a:srgbClr val="FFFFFF"/>
                </a:solidFill>
                <a:latin typeface="Tahoma"/>
                <a:cs typeface="Tahoma"/>
              </a:rPr>
              <a:t> </a:t>
            </a:r>
            <a:r>
              <a:rPr sz="2000" b="1" spc="-15" dirty="0">
                <a:solidFill>
                  <a:srgbClr val="FFFFFF"/>
                </a:solidFill>
                <a:latin typeface="Tahoma"/>
                <a:cs typeface="Tahoma"/>
              </a:rPr>
              <a:t>and</a:t>
            </a:r>
            <a:r>
              <a:rPr sz="2000" b="1" spc="-105" dirty="0">
                <a:solidFill>
                  <a:srgbClr val="FFFFFF"/>
                </a:solidFill>
                <a:latin typeface="Tahoma"/>
                <a:cs typeface="Tahoma"/>
              </a:rPr>
              <a:t> </a:t>
            </a:r>
            <a:r>
              <a:rPr sz="2000" b="1" spc="-40" dirty="0">
                <a:solidFill>
                  <a:srgbClr val="FFFFFF"/>
                </a:solidFill>
                <a:latin typeface="Tahoma"/>
                <a:cs typeface="Tahoma"/>
              </a:rPr>
              <a:t>understand</a:t>
            </a:r>
            <a:r>
              <a:rPr sz="2000" b="1" spc="-105" dirty="0">
                <a:solidFill>
                  <a:srgbClr val="FFFFFF"/>
                </a:solidFill>
                <a:latin typeface="Tahoma"/>
                <a:cs typeface="Tahoma"/>
              </a:rPr>
              <a:t> </a:t>
            </a:r>
            <a:r>
              <a:rPr sz="2000" b="1" spc="-50" dirty="0">
                <a:solidFill>
                  <a:srgbClr val="FFFFFF"/>
                </a:solidFill>
                <a:latin typeface="Tahoma"/>
                <a:cs typeface="Tahoma"/>
              </a:rPr>
              <a:t>their</a:t>
            </a:r>
            <a:r>
              <a:rPr sz="2000" b="1" spc="-15" dirty="0">
                <a:solidFill>
                  <a:srgbClr val="FFFFFF"/>
                </a:solidFill>
                <a:latin typeface="Tahoma"/>
                <a:cs typeface="Tahoma"/>
              </a:rPr>
              <a:t> </a:t>
            </a:r>
            <a:r>
              <a:rPr sz="2000" b="1" spc="-40" dirty="0">
                <a:solidFill>
                  <a:srgbClr val="FFFFFF"/>
                </a:solidFill>
                <a:latin typeface="Tahoma"/>
                <a:cs typeface="Tahoma"/>
              </a:rPr>
              <a:t>responsibility</a:t>
            </a:r>
            <a:r>
              <a:rPr sz="2000" b="1" spc="5" dirty="0">
                <a:solidFill>
                  <a:srgbClr val="FFFFFF"/>
                </a:solidFill>
                <a:latin typeface="Tahoma"/>
                <a:cs typeface="Tahoma"/>
              </a:rPr>
              <a:t> </a:t>
            </a:r>
            <a:r>
              <a:rPr sz="2000" b="1" spc="-55" dirty="0">
                <a:solidFill>
                  <a:srgbClr val="FFFFFF"/>
                </a:solidFill>
                <a:latin typeface="Tahoma"/>
                <a:cs typeface="Tahoma"/>
              </a:rPr>
              <a:t>towards</a:t>
            </a:r>
            <a:r>
              <a:rPr sz="2000" b="1" spc="-20" dirty="0">
                <a:solidFill>
                  <a:srgbClr val="FFFFFF"/>
                </a:solidFill>
                <a:latin typeface="Tahoma"/>
                <a:cs typeface="Tahoma"/>
              </a:rPr>
              <a:t> </a:t>
            </a:r>
            <a:r>
              <a:rPr sz="2000" b="1" spc="-55" dirty="0">
                <a:solidFill>
                  <a:srgbClr val="FFFFFF"/>
                </a:solidFill>
                <a:latin typeface="Tahoma"/>
                <a:cs typeface="Tahoma"/>
              </a:rPr>
              <a:t>the </a:t>
            </a:r>
            <a:r>
              <a:rPr sz="2000" b="1" spc="-40" dirty="0">
                <a:solidFill>
                  <a:srgbClr val="FFFFFF"/>
                </a:solidFill>
                <a:latin typeface="Tahoma"/>
                <a:cs typeface="Tahoma"/>
              </a:rPr>
              <a:t>organization </a:t>
            </a:r>
            <a:r>
              <a:rPr sz="2000" b="1" spc="-570" dirty="0">
                <a:solidFill>
                  <a:srgbClr val="FFFFFF"/>
                </a:solidFill>
                <a:latin typeface="Tahoma"/>
                <a:cs typeface="Tahoma"/>
              </a:rPr>
              <a:t> </a:t>
            </a:r>
            <a:r>
              <a:rPr sz="2000" b="1" spc="-40" dirty="0">
                <a:solidFill>
                  <a:srgbClr val="FFFFFF"/>
                </a:solidFill>
                <a:latin typeface="Tahoma"/>
                <a:cs typeface="Tahoma"/>
              </a:rPr>
              <a:t>they</a:t>
            </a:r>
            <a:r>
              <a:rPr sz="2000" b="1" spc="-80" dirty="0">
                <a:solidFill>
                  <a:srgbClr val="FFFFFF"/>
                </a:solidFill>
                <a:latin typeface="Tahoma"/>
                <a:cs typeface="Tahoma"/>
              </a:rPr>
              <a:t> </a:t>
            </a:r>
            <a:r>
              <a:rPr sz="2000" b="1" spc="-25" dirty="0">
                <a:solidFill>
                  <a:srgbClr val="FFFFFF"/>
                </a:solidFill>
                <a:latin typeface="Tahoma"/>
                <a:cs typeface="Tahoma"/>
              </a:rPr>
              <a:t>work</a:t>
            </a:r>
            <a:r>
              <a:rPr sz="2000" b="1" spc="-135" dirty="0">
                <a:solidFill>
                  <a:srgbClr val="FFFFFF"/>
                </a:solidFill>
                <a:latin typeface="Tahoma"/>
                <a:cs typeface="Tahoma"/>
              </a:rPr>
              <a:t> </a:t>
            </a:r>
            <a:r>
              <a:rPr sz="2000" b="1" spc="-35" dirty="0">
                <a:solidFill>
                  <a:srgbClr val="FFFFFF"/>
                </a:solidFill>
                <a:latin typeface="Tahoma"/>
                <a:cs typeface="Tahoma"/>
              </a:rPr>
              <a:t>in</a:t>
            </a:r>
            <a:r>
              <a:rPr sz="2000" b="1" spc="-105" dirty="0">
                <a:solidFill>
                  <a:srgbClr val="FFFFFF"/>
                </a:solidFill>
                <a:latin typeface="Tahoma"/>
                <a:cs typeface="Tahoma"/>
              </a:rPr>
              <a:t> </a:t>
            </a:r>
            <a:r>
              <a:rPr sz="2000" b="1" spc="-20" dirty="0">
                <a:solidFill>
                  <a:srgbClr val="FFFFFF"/>
                </a:solidFill>
                <a:latin typeface="Tahoma"/>
                <a:cs typeface="Tahoma"/>
              </a:rPr>
              <a:t>.</a:t>
            </a:r>
            <a:endParaRPr sz="2000">
              <a:latin typeface="Tahoma"/>
              <a:cs typeface="Tahoma"/>
            </a:endParaRPr>
          </a:p>
          <a:p>
            <a:pPr marL="12700">
              <a:lnSpc>
                <a:spcPts val="2305"/>
              </a:lnSpc>
            </a:pPr>
            <a:r>
              <a:rPr sz="2000" b="1" spc="-35" dirty="0">
                <a:solidFill>
                  <a:srgbClr val="FFFFFF"/>
                </a:solidFill>
                <a:latin typeface="Tahoma"/>
                <a:cs typeface="Tahoma"/>
              </a:rPr>
              <a:t>For</a:t>
            </a:r>
            <a:r>
              <a:rPr sz="2000" b="1" spc="-160" dirty="0">
                <a:solidFill>
                  <a:srgbClr val="FFFFFF"/>
                </a:solidFill>
                <a:latin typeface="Tahoma"/>
                <a:cs typeface="Tahoma"/>
              </a:rPr>
              <a:t> </a:t>
            </a:r>
            <a:r>
              <a:rPr sz="2000" b="1" spc="-65" dirty="0">
                <a:solidFill>
                  <a:srgbClr val="FFFFFF"/>
                </a:solidFill>
                <a:latin typeface="Tahoma"/>
                <a:cs typeface="Tahoma"/>
              </a:rPr>
              <a:t>such</a:t>
            </a:r>
            <a:r>
              <a:rPr sz="2000" b="1" spc="-95" dirty="0">
                <a:solidFill>
                  <a:srgbClr val="FFFFFF"/>
                </a:solidFill>
                <a:latin typeface="Tahoma"/>
                <a:cs typeface="Tahoma"/>
              </a:rPr>
              <a:t> </a:t>
            </a:r>
            <a:r>
              <a:rPr sz="2000" b="1" spc="-20" dirty="0">
                <a:solidFill>
                  <a:srgbClr val="FFFFFF"/>
                </a:solidFill>
                <a:latin typeface="Tahoma"/>
                <a:cs typeface="Tahoma"/>
              </a:rPr>
              <a:t>type</a:t>
            </a:r>
            <a:r>
              <a:rPr sz="2000" b="1" spc="-55" dirty="0">
                <a:solidFill>
                  <a:srgbClr val="FFFFFF"/>
                </a:solidFill>
                <a:latin typeface="Tahoma"/>
                <a:cs typeface="Tahoma"/>
              </a:rPr>
              <a:t> </a:t>
            </a:r>
            <a:r>
              <a:rPr sz="2000" b="1" spc="10" dirty="0">
                <a:solidFill>
                  <a:srgbClr val="FFFFFF"/>
                </a:solidFill>
                <a:latin typeface="Tahoma"/>
                <a:cs typeface="Tahoma"/>
              </a:rPr>
              <a:t>of</a:t>
            </a:r>
            <a:r>
              <a:rPr sz="2000" b="1" spc="-95" dirty="0">
                <a:solidFill>
                  <a:srgbClr val="FFFFFF"/>
                </a:solidFill>
                <a:latin typeface="Tahoma"/>
                <a:cs typeface="Tahoma"/>
              </a:rPr>
              <a:t> </a:t>
            </a:r>
            <a:r>
              <a:rPr sz="2000" b="1" spc="20" dirty="0">
                <a:solidFill>
                  <a:srgbClr val="FFFFFF"/>
                </a:solidFill>
                <a:latin typeface="Tahoma"/>
                <a:cs typeface="Tahoma"/>
              </a:rPr>
              <a:t>people</a:t>
            </a:r>
            <a:r>
              <a:rPr sz="2000" b="1" spc="-55" dirty="0">
                <a:solidFill>
                  <a:srgbClr val="FFFFFF"/>
                </a:solidFill>
                <a:latin typeface="Tahoma"/>
                <a:cs typeface="Tahoma"/>
              </a:rPr>
              <a:t> </a:t>
            </a:r>
            <a:r>
              <a:rPr sz="2000" b="1" spc="-40" dirty="0">
                <a:solidFill>
                  <a:srgbClr val="FFFFFF"/>
                </a:solidFill>
                <a:latin typeface="Tahoma"/>
                <a:cs typeface="Tahoma"/>
              </a:rPr>
              <a:t>timing</a:t>
            </a:r>
            <a:r>
              <a:rPr sz="2000" b="1" spc="-105" dirty="0">
                <a:solidFill>
                  <a:srgbClr val="FFFFFF"/>
                </a:solidFill>
                <a:latin typeface="Tahoma"/>
                <a:cs typeface="Tahoma"/>
              </a:rPr>
              <a:t> </a:t>
            </a:r>
            <a:r>
              <a:rPr sz="2000" b="1" spc="-55" dirty="0">
                <a:solidFill>
                  <a:srgbClr val="FFFFFF"/>
                </a:solidFill>
                <a:latin typeface="Tahoma"/>
                <a:cs typeface="Tahoma"/>
              </a:rPr>
              <a:t>is</a:t>
            </a:r>
            <a:r>
              <a:rPr sz="2000" b="1" spc="-20" dirty="0">
                <a:solidFill>
                  <a:srgbClr val="FFFFFF"/>
                </a:solidFill>
                <a:latin typeface="Tahoma"/>
                <a:cs typeface="Tahoma"/>
              </a:rPr>
              <a:t> very</a:t>
            </a:r>
            <a:r>
              <a:rPr sz="2000" b="1" spc="-140" dirty="0">
                <a:solidFill>
                  <a:srgbClr val="FFFFFF"/>
                </a:solidFill>
                <a:latin typeface="Tahoma"/>
                <a:cs typeface="Tahoma"/>
              </a:rPr>
              <a:t> </a:t>
            </a:r>
            <a:r>
              <a:rPr sz="2000" b="1" spc="-45" dirty="0">
                <a:solidFill>
                  <a:srgbClr val="FFFFFF"/>
                </a:solidFill>
                <a:latin typeface="Tahoma"/>
                <a:cs typeface="Tahoma"/>
              </a:rPr>
              <a:t>important</a:t>
            </a:r>
            <a:r>
              <a:rPr sz="2000" b="1" spc="-180" dirty="0">
                <a:solidFill>
                  <a:srgbClr val="FFFFFF"/>
                </a:solidFill>
                <a:latin typeface="Tahoma"/>
                <a:cs typeface="Tahoma"/>
              </a:rPr>
              <a:t> </a:t>
            </a:r>
            <a:r>
              <a:rPr sz="2000" b="1" spc="-20" dirty="0">
                <a:solidFill>
                  <a:srgbClr val="FFFFFF"/>
                </a:solidFill>
                <a:latin typeface="Tahoma"/>
                <a:cs typeface="Tahoma"/>
              </a:rPr>
              <a:t>.</a:t>
            </a:r>
            <a:r>
              <a:rPr sz="2000" b="1" spc="-105" dirty="0">
                <a:solidFill>
                  <a:srgbClr val="FFFFFF"/>
                </a:solidFill>
                <a:latin typeface="Tahoma"/>
                <a:cs typeface="Tahoma"/>
              </a:rPr>
              <a:t> </a:t>
            </a:r>
            <a:r>
              <a:rPr sz="2000" b="1" spc="-35" dirty="0">
                <a:solidFill>
                  <a:srgbClr val="FFFFFF"/>
                </a:solidFill>
                <a:latin typeface="Tahoma"/>
                <a:cs typeface="Tahoma"/>
              </a:rPr>
              <a:t>For</a:t>
            </a:r>
            <a:r>
              <a:rPr sz="2000" b="1" spc="-160" dirty="0">
                <a:solidFill>
                  <a:srgbClr val="FFFFFF"/>
                </a:solidFill>
                <a:latin typeface="Tahoma"/>
                <a:cs typeface="Tahoma"/>
              </a:rPr>
              <a:t> </a:t>
            </a:r>
            <a:r>
              <a:rPr sz="2000" b="1" spc="-50" dirty="0">
                <a:solidFill>
                  <a:srgbClr val="FFFFFF"/>
                </a:solidFill>
                <a:latin typeface="Tahoma"/>
                <a:cs typeface="Tahoma"/>
              </a:rPr>
              <a:t>them</a:t>
            </a:r>
            <a:r>
              <a:rPr sz="2000" b="1" spc="-70" dirty="0">
                <a:solidFill>
                  <a:srgbClr val="FFFFFF"/>
                </a:solidFill>
                <a:latin typeface="Tahoma"/>
                <a:cs typeface="Tahoma"/>
              </a:rPr>
              <a:t> </a:t>
            </a:r>
            <a:r>
              <a:rPr sz="2000" b="1" spc="-40" dirty="0">
                <a:solidFill>
                  <a:srgbClr val="FFFFFF"/>
                </a:solidFill>
                <a:latin typeface="Tahoma"/>
                <a:cs typeface="Tahoma"/>
              </a:rPr>
              <a:t>timing</a:t>
            </a:r>
            <a:r>
              <a:rPr sz="2000" b="1" spc="-105" dirty="0">
                <a:solidFill>
                  <a:srgbClr val="FFFFFF"/>
                </a:solidFill>
                <a:latin typeface="Tahoma"/>
                <a:cs typeface="Tahoma"/>
              </a:rPr>
              <a:t> </a:t>
            </a:r>
            <a:r>
              <a:rPr sz="2000" b="1" spc="-55" dirty="0">
                <a:solidFill>
                  <a:srgbClr val="FFFFFF"/>
                </a:solidFill>
                <a:latin typeface="Tahoma"/>
                <a:cs typeface="Tahoma"/>
              </a:rPr>
              <a:t>is</a:t>
            </a:r>
            <a:r>
              <a:rPr sz="2000" b="1" spc="-20" dirty="0">
                <a:solidFill>
                  <a:srgbClr val="FFFFFF"/>
                </a:solidFill>
                <a:latin typeface="Tahoma"/>
                <a:cs typeface="Tahoma"/>
              </a:rPr>
              <a:t> </a:t>
            </a:r>
            <a:r>
              <a:rPr sz="2000" b="1" spc="-30" dirty="0">
                <a:solidFill>
                  <a:srgbClr val="FFFFFF"/>
                </a:solidFill>
                <a:latin typeface="Tahoma"/>
                <a:cs typeface="Tahoma"/>
              </a:rPr>
              <a:t>like</a:t>
            </a:r>
            <a:r>
              <a:rPr sz="2000" b="1" spc="-55" dirty="0">
                <a:solidFill>
                  <a:srgbClr val="FFFFFF"/>
                </a:solidFill>
                <a:latin typeface="Tahoma"/>
                <a:cs typeface="Tahoma"/>
              </a:rPr>
              <a:t> </a:t>
            </a:r>
            <a:r>
              <a:rPr sz="2000" b="1" spc="-20" dirty="0">
                <a:solidFill>
                  <a:srgbClr val="FFFFFF"/>
                </a:solidFill>
                <a:latin typeface="Tahoma"/>
                <a:cs typeface="Tahoma"/>
              </a:rPr>
              <a:t>commodity</a:t>
            </a:r>
            <a:r>
              <a:rPr sz="2000" b="1" spc="-145" dirty="0">
                <a:solidFill>
                  <a:srgbClr val="FFFFFF"/>
                </a:solidFill>
                <a:latin typeface="Tahoma"/>
                <a:cs typeface="Tahoma"/>
              </a:rPr>
              <a:t> </a:t>
            </a:r>
            <a:r>
              <a:rPr sz="2000" b="1" spc="-20" dirty="0">
                <a:solidFill>
                  <a:srgbClr val="FFFFFF"/>
                </a:solidFill>
                <a:latin typeface="Tahoma"/>
                <a:cs typeface="Tahoma"/>
              </a:rPr>
              <a:t>,</a:t>
            </a:r>
            <a:r>
              <a:rPr sz="2000" b="1" spc="-175" dirty="0">
                <a:solidFill>
                  <a:srgbClr val="FFFFFF"/>
                </a:solidFill>
                <a:latin typeface="Tahoma"/>
                <a:cs typeface="Tahoma"/>
              </a:rPr>
              <a:t> </a:t>
            </a:r>
            <a:r>
              <a:rPr sz="2000" b="1" spc="-60" dirty="0">
                <a:solidFill>
                  <a:srgbClr val="FFFFFF"/>
                </a:solidFill>
                <a:latin typeface="Tahoma"/>
                <a:cs typeface="Tahoma"/>
              </a:rPr>
              <a:t>it</a:t>
            </a:r>
            <a:r>
              <a:rPr sz="2000" b="1" spc="-35" dirty="0">
                <a:solidFill>
                  <a:srgbClr val="FFFFFF"/>
                </a:solidFill>
                <a:latin typeface="Tahoma"/>
                <a:cs typeface="Tahoma"/>
              </a:rPr>
              <a:t> </a:t>
            </a:r>
            <a:r>
              <a:rPr sz="2000" b="1" spc="-55" dirty="0">
                <a:solidFill>
                  <a:srgbClr val="FFFFFF"/>
                </a:solidFill>
                <a:latin typeface="Tahoma"/>
                <a:cs typeface="Tahoma"/>
              </a:rPr>
              <a:t>is</a:t>
            </a:r>
            <a:endParaRPr sz="2000">
              <a:latin typeface="Tahoma"/>
              <a:cs typeface="Tahoma"/>
            </a:endParaRPr>
          </a:p>
          <a:p>
            <a:pPr marL="12700">
              <a:lnSpc>
                <a:spcPct val="100000"/>
              </a:lnSpc>
              <a:spcBef>
                <a:spcPts val="50"/>
              </a:spcBef>
              <a:tabLst>
                <a:tab pos="2775585" algn="l"/>
              </a:tabLst>
            </a:pPr>
            <a:r>
              <a:rPr sz="2000" b="1" spc="-100" dirty="0">
                <a:solidFill>
                  <a:srgbClr val="FFFFFF"/>
                </a:solidFill>
                <a:latin typeface="Tahoma"/>
                <a:cs typeface="Tahoma"/>
              </a:rPr>
              <a:t>s</a:t>
            </a:r>
            <a:r>
              <a:rPr sz="2000" b="1" spc="-50" dirty="0">
                <a:solidFill>
                  <a:srgbClr val="FFFFFF"/>
                </a:solidFill>
                <a:latin typeface="Tahoma"/>
                <a:cs typeface="Tahoma"/>
              </a:rPr>
              <a:t>c</a:t>
            </a:r>
            <a:r>
              <a:rPr sz="2000" b="1" spc="-60" dirty="0">
                <a:solidFill>
                  <a:srgbClr val="FFFFFF"/>
                </a:solidFill>
                <a:latin typeface="Tahoma"/>
                <a:cs typeface="Tahoma"/>
              </a:rPr>
              <a:t>h</a:t>
            </a:r>
            <a:r>
              <a:rPr sz="2000" b="1" spc="30" dirty="0">
                <a:solidFill>
                  <a:srgbClr val="FFFFFF"/>
                </a:solidFill>
                <a:latin typeface="Tahoma"/>
                <a:cs typeface="Tahoma"/>
              </a:rPr>
              <a:t>ed</a:t>
            </a:r>
            <a:r>
              <a:rPr sz="2000" b="1" spc="-65" dirty="0">
                <a:solidFill>
                  <a:srgbClr val="FFFFFF"/>
                </a:solidFill>
                <a:latin typeface="Tahoma"/>
                <a:cs typeface="Tahoma"/>
              </a:rPr>
              <a:t>u</a:t>
            </a:r>
            <a:r>
              <a:rPr sz="2000" b="1" spc="-35" dirty="0">
                <a:solidFill>
                  <a:srgbClr val="FFFFFF"/>
                </a:solidFill>
                <a:latin typeface="Tahoma"/>
                <a:cs typeface="Tahoma"/>
              </a:rPr>
              <a:t>l</a:t>
            </a:r>
            <a:r>
              <a:rPr sz="2000" b="1" spc="30" dirty="0">
                <a:solidFill>
                  <a:srgbClr val="FFFFFF"/>
                </a:solidFill>
                <a:latin typeface="Tahoma"/>
                <a:cs typeface="Tahoma"/>
              </a:rPr>
              <a:t>e</a:t>
            </a:r>
            <a:r>
              <a:rPr sz="2000" b="1" spc="65" dirty="0">
                <a:solidFill>
                  <a:srgbClr val="FFFFFF"/>
                </a:solidFill>
                <a:latin typeface="Tahoma"/>
                <a:cs typeface="Tahoma"/>
              </a:rPr>
              <a:t>d</a:t>
            </a:r>
            <a:r>
              <a:rPr sz="2000" b="1" spc="-114" dirty="0">
                <a:solidFill>
                  <a:srgbClr val="FFFFFF"/>
                </a:solidFill>
                <a:latin typeface="Tahoma"/>
                <a:cs typeface="Tahoma"/>
              </a:rPr>
              <a:t> </a:t>
            </a:r>
            <a:r>
              <a:rPr sz="2000" b="1" spc="-20" dirty="0">
                <a:solidFill>
                  <a:srgbClr val="FFFFFF"/>
                </a:solidFill>
                <a:latin typeface="Tahoma"/>
                <a:cs typeface="Tahoma"/>
              </a:rPr>
              <a:t>,</a:t>
            </a:r>
            <a:r>
              <a:rPr sz="2000" b="1" spc="-185" dirty="0">
                <a:solidFill>
                  <a:srgbClr val="FFFFFF"/>
                </a:solidFill>
                <a:latin typeface="Tahoma"/>
                <a:cs typeface="Tahoma"/>
              </a:rPr>
              <a:t> </a:t>
            </a:r>
            <a:r>
              <a:rPr sz="2000" b="1" spc="-45" dirty="0">
                <a:solidFill>
                  <a:srgbClr val="FFFFFF"/>
                </a:solidFill>
                <a:latin typeface="Tahoma"/>
                <a:cs typeface="Tahoma"/>
              </a:rPr>
              <a:t>m</a:t>
            </a:r>
            <a:r>
              <a:rPr sz="2000" b="1" spc="-50" dirty="0">
                <a:solidFill>
                  <a:srgbClr val="FFFFFF"/>
                </a:solidFill>
                <a:latin typeface="Tahoma"/>
                <a:cs typeface="Tahoma"/>
              </a:rPr>
              <a:t>a</a:t>
            </a:r>
            <a:r>
              <a:rPr sz="2000" b="1" spc="-65" dirty="0">
                <a:solidFill>
                  <a:srgbClr val="FFFFFF"/>
                </a:solidFill>
                <a:latin typeface="Tahoma"/>
                <a:cs typeface="Tahoma"/>
              </a:rPr>
              <a:t>n</a:t>
            </a:r>
            <a:r>
              <a:rPr sz="2000" b="1" spc="-50" dirty="0">
                <a:solidFill>
                  <a:srgbClr val="FFFFFF"/>
                </a:solidFill>
                <a:latin typeface="Tahoma"/>
                <a:cs typeface="Tahoma"/>
              </a:rPr>
              <a:t>a</a:t>
            </a:r>
            <a:r>
              <a:rPr sz="2000" b="1" spc="30" dirty="0">
                <a:solidFill>
                  <a:srgbClr val="FFFFFF"/>
                </a:solidFill>
                <a:latin typeface="Tahoma"/>
                <a:cs typeface="Tahoma"/>
              </a:rPr>
              <a:t>ge</a:t>
            </a:r>
            <a:r>
              <a:rPr sz="2000" b="1" spc="65" dirty="0">
                <a:solidFill>
                  <a:srgbClr val="FFFFFF"/>
                </a:solidFill>
                <a:latin typeface="Tahoma"/>
                <a:cs typeface="Tahoma"/>
              </a:rPr>
              <a:t>d</a:t>
            </a:r>
            <a:r>
              <a:rPr sz="2000" b="1" dirty="0">
                <a:solidFill>
                  <a:srgbClr val="FFFFFF"/>
                </a:solidFill>
                <a:latin typeface="Tahoma"/>
                <a:cs typeface="Tahoma"/>
              </a:rPr>
              <a:t>	</a:t>
            </a:r>
            <a:r>
              <a:rPr sz="2000" b="1" spc="-45" dirty="0">
                <a:solidFill>
                  <a:srgbClr val="FFFFFF"/>
                </a:solidFill>
                <a:latin typeface="Tahoma"/>
                <a:cs typeface="Tahoma"/>
              </a:rPr>
              <a:t>a</a:t>
            </a:r>
            <a:r>
              <a:rPr sz="2000" b="1" spc="-60" dirty="0">
                <a:solidFill>
                  <a:srgbClr val="FFFFFF"/>
                </a:solidFill>
                <a:latin typeface="Tahoma"/>
                <a:cs typeface="Tahoma"/>
              </a:rPr>
              <a:t>n</a:t>
            </a:r>
            <a:r>
              <a:rPr sz="2000" b="1" spc="65" dirty="0">
                <a:solidFill>
                  <a:srgbClr val="FFFFFF"/>
                </a:solidFill>
                <a:latin typeface="Tahoma"/>
                <a:cs typeface="Tahoma"/>
              </a:rPr>
              <a:t>d</a:t>
            </a:r>
            <a:r>
              <a:rPr sz="2000" b="1" spc="-114" dirty="0">
                <a:solidFill>
                  <a:srgbClr val="FFFFFF"/>
                </a:solidFill>
                <a:latin typeface="Tahoma"/>
                <a:cs typeface="Tahoma"/>
              </a:rPr>
              <a:t> </a:t>
            </a:r>
            <a:r>
              <a:rPr sz="2000" b="1" spc="-45" dirty="0">
                <a:solidFill>
                  <a:srgbClr val="FFFFFF"/>
                </a:solidFill>
                <a:latin typeface="Tahoma"/>
                <a:cs typeface="Tahoma"/>
              </a:rPr>
              <a:t>a</a:t>
            </a:r>
            <a:r>
              <a:rPr sz="2000" b="1" spc="-80" dirty="0">
                <a:solidFill>
                  <a:srgbClr val="FFFFFF"/>
                </a:solidFill>
                <a:latin typeface="Tahoma"/>
                <a:cs typeface="Tahoma"/>
              </a:rPr>
              <a:t>rr</a:t>
            </a:r>
            <a:r>
              <a:rPr sz="2000" b="1" spc="-45" dirty="0">
                <a:solidFill>
                  <a:srgbClr val="FFFFFF"/>
                </a:solidFill>
                <a:latin typeface="Tahoma"/>
                <a:cs typeface="Tahoma"/>
              </a:rPr>
              <a:t>a</a:t>
            </a:r>
            <a:r>
              <a:rPr sz="2000" b="1" spc="-60" dirty="0">
                <a:solidFill>
                  <a:srgbClr val="FFFFFF"/>
                </a:solidFill>
                <a:latin typeface="Tahoma"/>
                <a:cs typeface="Tahoma"/>
              </a:rPr>
              <a:t>n</a:t>
            </a:r>
            <a:r>
              <a:rPr sz="2000" b="1" spc="30" dirty="0">
                <a:solidFill>
                  <a:srgbClr val="FFFFFF"/>
                </a:solidFill>
                <a:latin typeface="Tahoma"/>
                <a:cs typeface="Tahoma"/>
              </a:rPr>
              <a:t>g</a:t>
            </a:r>
            <a:r>
              <a:rPr sz="2000" b="1" spc="35" dirty="0">
                <a:solidFill>
                  <a:srgbClr val="FFFFFF"/>
                </a:solidFill>
                <a:latin typeface="Tahoma"/>
                <a:cs typeface="Tahoma"/>
              </a:rPr>
              <a:t>e</a:t>
            </a:r>
            <a:r>
              <a:rPr sz="2000" b="1" spc="30" dirty="0">
                <a:solidFill>
                  <a:srgbClr val="FFFFFF"/>
                </a:solidFill>
                <a:latin typeface="Tahoma"/>
                <a:cs typeface="Tahoma"/>
              </a:rPr>
              <a:t>d</a:t>
            </a:r>
            <a:r>
              <a:rPr sz="2000" b="1" spc="-20" dirty="0">
                <a:solidFill>
                  <a:srgbClr val="FFFFFF"/>
                </a:solidFill>
                <a:latin typeface="Tahoma"/>
                <a:cs typeface="Tahoma"/>
              </a:rPr>
              <a:t>.</a:t>
            </a:r>
            <a:r>
              <a:rPr sz="2000" b="1" spc="-254" dirty="0">
                <a:solidFill>
                  <a:srgbClr val="FFFFFF"/>
                </a:solidFill>
                <a:latin typeface="Tahoma"/>
                <a:cs typeface="Tahoma"/>
              </a:rPr>
              <a:t> </a:t>
            </a:r>
            <a:r>
              <a:rPr sz="2000" b="1" spc="-150" dirty="0">
                <a:solidFill>
                  <a:srgbClr val="FFFFFF"/>
                </a:solidFill>
                <a:latin typeface="Tahoma"/>
                <a:cs typeface="Tahoma"/>
              </a:rPr>
              <a:t>T</a:t>
            </a:r>
            <a:r>
              <a:rPr sz="2000" b="1" spc="-55" dirty="0">
                <a:solidFill>
                  <a:srgbClr val="FFFFFF"/>
                </a:solidFill>
                <a:latin typeface="Tahoma"/>
                <a:cs typeface="Tahoma"/>
              </a:rPr>
              <a:t>h</a:t>
            </a:r>
            <a:r>
              <a:rPr sz="2000" b="1" spc="35" dirty="0">
                <a:solidFill>
                  <a:srgbClr val="FFFFFF"/>
                </a:solidFill>
                <a:latin typeface="Tahoma"/>
                <a:cs typeface="Tahoma"/>
              </a:rPr>
              <a:t>e</a:t>
            </a:r>
            <a:r>
              <a:rPr sz="2000" b="1" spc="-10" dirty="0">
                <a:solidFill>
                  <a:srgbClr val="FFFFFF"/>
                </a:solidFill>
                <a:latin typeface="Tahoma"/>
                <a:cs typeface="Tahoma"/>
              </a:rPr>
              <a:t>y</a:t>
            </a:r>
            <a:r>
              <a:rPr sz="2000" b="1" spc="-75" dirty="0">
                <a:solidFill>
                  <a:srgbClr val="FFFFFF"/>
                </a:solidFill>
                <a:latin typeface="Tahoma"/>
                <a:cs typeface="Tahoma"/>
              </a:rPr>
              <a:t> </a:t>
            </a:r>
            <a:r>
              <a:rPr sz="2000" b="1" spc="30" dirty="0">
                <a:solidFill>
                  <a:srgbClr val="FFFFFF"/>
                </a:solidFill>
                <a:latin typeface="Tahoma"/>
                <a:cs typeface="Tahoma"/>
              </a:rPr>
              <a:t>U</a:t>
            </a:r>
            <a:r>
              <a:rPr sz="2000" b="1" spc="-95" dirty="0">
                <a:solidFill>
                  <a:srgbClr val="FFFFFF"/>
                </a:solidFill>
                <a:latin typeface="Tahoma"/>
                <a:cs typeface="Tahoma"/>
              </a:rPr>
              <a:t>s</a:t>
            </a:r>
            <a:r>
              <a:rPr sz="2000" b="1" spc="-60" dirty="0">
                <a:solidFill>
                  <a:srgbClr val="FFFFFF"/>
                </a:solidFill>
                <a:latin typeface="Tahoma"/>
                <a:cs typeface="Tahoma"/>
              </a:rPr>
              <a:t>u</a:t>
            </a:r>
            <a:r>
              <a:rPr sz="2000" b="1" spc="-45" dirty="0">
                <a:solidFill>
                  <a:srgbClr val="FFFFFF"/>
                </a:solidFill>
                <a:latin typeface="Tahoma"/>
                <a:cs typeface="Tahoma"/>
              </a:rPr>
              <a:t>a</a:t>
            </a:r>
            <a:r>
              <a:rPr sz="2000" b="1" spc="-35" dirty="0">
                <a:solidFill>
                  <a:srgbClr val="FFFFFF"/>
                </a:solidFill>
                <a:latin typeface="Tahoma"/>
                <a:cs typeface="Tahoma"/>
              </a:rPr>
              <a:t>ll</a:t>
            </a:r>
            <a:r>
              <a:rPr sz="2000" b="1" spc="-10" dirty="0">
                <a:solidFill>
                  <a:srgbClr val="FFFFFF"/>
                </a:solidFill>
                <a:latin typeface="Tahoma"/>
                <a:cs typeface="Tahoma"/>
              </a:rPr>
              <a:t>y</a:t>
            </a:r>
            <a:r>
              <a:rPr sz="2000" b="1" spc="-75" dirty="0">
                <a:solidFill>
                  <a:srgbClr val="FFFFFF"/>
                </a:solidFill>
                <a:latin typeface="Tahoma"/>
                <a:cs typeface="Tahoma"/>
              </a:rPr>
              <a:t> </a:t>
            </a:r>
            <a:r>
              <a:rPr sz="2000" b="1" spc="-114" dirty="0">
                <a:solidFill>
                  <a:srgbClr val="FFFFFF"/>
                </a:solidFill>
                <a:latin typeface="Tahoma"/>
                <a:cs typeface="Tahoma"/>
              </a:rPr>
              <a:t>t</a:t>
            </a:r>
            <a:r>
              <a:rPr sz="2000" b="1" spc="-45" dirty="0">
                <a:solidFill>
                  <a:srgbClr val="FFFFFF"/>
                </a:solidFill>
                <a:latin typeface="Tahoma"/>
                <a:cs typeface="Tahoma"/>
              </a:rPr>
              <a:t>a</a:t>
            </a:r>
            <a:r>
              <a:rPr sz="2000" b="1" spc="-55" dirty="0">
                <a:solidFill>
                  <a:srgbClr val="FFFFFF"/>
                </a:solidFill>
                <a:latin typeface="Tahoma"/>
                <a:cs typeface="Tahoma"/>
              </a:rPr>
              <a:t>k</a:t>
            </a:r>
            <a:r>
              <a:rPr sz="2000" b="1" spc="15" dirty="0">
                <a:solidFill>
                  <a:srgbClr val="FFFFFF"/>
                </a:solidFill>
                <a:latin typeface="Tahoma"/>
                <a:cs typeface="Tahoma"/>
              </a:rPr>
              <a:t>e</a:t>
            </a:r>
            <a:r>
              <a:rPr sz="2000" b="1" spc="-60" dirty="0">
                <a:solidFill>
                  <a:srgbClr val="FFFFFF"/>
                </a:solidFill>
                <a:latin typeface="Tahoma"/>
                <a:cs typeface="Tahoma"/>
              </a:rPr>
              <a:t> u</a:t>
            </a:r>
            <a:r>
              <a:rPr sz="2000" b="1" spc="65" dirty="0">
                <a:solidFill>
                  <a:srgbClr val="FFFFFF"/>
                </a:solidFill>
                <a:latin typeface="Tahoma"/>
                <a:cs typeface="Tahoma"/>
              </a:rPr>
              <a:t>p</a:t>
            </a:r>
            <a:r>
              <a:rPr sz="2000" b="1" spc="-110" dirty="0">
                <a:solidFill>
                  <a:srgbClr val="FFFFFF"/>
                </a:solidFill>
                <a:latin typeface="Tahoma"/>
                <a:cs typeface="Tahoma"/>
              </a:rPr>
              <a:t> </a:t>
            </a:r>
            <a:r>
              <a:rPr sz="2000" b="1" spc="60" dirty="0">
                <a:solidFill>
                  <a:srgbClr val="FFFFFF"/>
                </a:solidFill>
                <a:latin typeface="Tahoma"/>
                <a:cs typeface="Tahoma"/>
              </a:rPr>
              <a:t>o</a:t>
            </a:r>
            <a:r>
              <a:rPr sz="2000" b="1" spc="-60" dirty="0">
                <a:solidFill>
                  <a:srgbClr val="FFFFFF"/>
                </a:solidFill>
                <a:latin typeface="Tahoma"/>
                <a:cs typeface="Tahoma"/>
              </a:rPr>
              <a:t>n</a:t>
            </a:r>
            <a:r>
              <a:rPr sz="2000" b="1" spc="15" dirty="0">
                <a:solidFill>
                  <a:srgbClr val="FFFFFF"/>
                </a:solidFill>
                <a:latin typeface="Tahoma"/>
                <a:cs typeface="Tahoma"/>
              </a:rPr>
              <a:t>e</a:t>
            </a:r>
            <a:r>
              <a:rPr sz="2000" b="1" spc="-135" dirty="0">
                <a:solidFill>
                  <a:srgbClr val="FFFFFF"/>
                </a:solidFill>
                <a:latin typeface="Tahoma"/>
                <a:cs typeface="Tahoma"/>
              </a:rPr>
              <a:t> </a:t>
            </a:r>
            <a:r>
              <a:rPr sz="2000" b="1" spc="-114" dirty="0">
                <a:solidFill>
                  <a:srgbClr val="FFFFFF"/>
                </a:solidFill>
                <a:latin typeface="Tahoma"/>
                <a:cs typeface="Tahoma"/>
              </a:rPr>
              <a:t>t</a:t>
            </a:r>
            <a:r>
              <a:rPr sz="2000" b="1" spc="-45" dirty="0">
                <a:solidFill>
                  <a:srgbClr val="FFFFFF"/>
                </a:solidFill>
                <a:latin typeface="Tahoma"/>
                <a:cs typeface="Tahoma"/>
              </a:rPr>
              <a:t>a</a:t>
            </a:r>
            <a:r>
              <a:rPr sz="2000" b="1" spc="-95" dirty="0">
                <a:solidFill>
                  <a:srgbClr val="FFFFFF"/>
                </a:solidFill>
                <a:latin typeface="Tahoma"/>
                <a:cs typeface="Tahoma"/>
              </a:rPr>
              <a:t>s</a:t>
            </a:r>
            <a:r>
              <a:rPr sz="2000" b="1" spc="-5" dirty="0">
                <a:solidFill>
                  <a:srgbClr val="FFFFFF"/>
                </a:solidFill>
                <a:latin typeface="Tahoma"/>
                <a:cs typeface="Tahoma"/>
              </a:rPr>
              <a:t>k</a:t>
            </a:r>
            <a:r>
              <a:rPr sz="2000" b="1" spc="-60" dirty="0">
                <a:solidFill>
                  <a:srgbClr val="FFFFFF"/>
                </a:solidFill>
                <a:latin typeface="Tahoma"/>
                <a:cs typeface="Tahoma"/>
              </a:rPr>
              <a:t> </a:t>
            </a:r>
            <a:r>
              <a:rPr sz="2000" b="1" spc="-45" dirty="0">
                <a:solidFill>
                  <a:srgbClr val="FFFFFF"/>
                </a:solidFill>
                <a:latin typeface="Tahoma"/>
                <a:cs typeface="Tahoma"/>
              </a:rPr>
              <a:t>a</a:t>
            </a:r>
            <a:r>
              <a:rPr sz="2000" b="1" spc="-80" dirty="0">
                <a:solidFill>
                  <a:srgbClr val="FFFFFF"/>
                </a:solidFill>
                <a:latin typeface="Tahoma"/>
                <a:cs typeface="Tahoma"/>
              </a:rPr>
              <a:t>t</a:t>
            </a:r>
            <a:r>
              <a:rPr sz="2000" b="1" spc="-114" dirty="0">
                <a:solidFill>
                  <a:srgbClr val="FFFFFF"/>
                </a:solidFill>
                <a:latin typeface="Tahoma"/>
                <a:cs typeface="Tahoma"/>
              </a:rPr>
              <a:t> </a:t>
            </a:r>
            <a:r>
              <a:rPr sz="2000" b="1" spc="-55" dirty="0">
                <a:solidFill>
                  <a:srgbClr val="FFFFFF"/>
                </a:solidFill>
                <a:latin typeface="Tahoma"/>
                <a:cs typeface="Tahoma"/>
              </a:rPr>
              <a:t>a</a:t>
            </a:r>
            <a:r>
              <a:rPr sz="2000" b="1" spc="-145" dirty="0">
                <a:solidFill>
                  <a:srgbClr val="FFFFFF"/>
                </a:solidFill>
                <a:latin typeface="Tahoma"/>
                <a:cs typeface="Tahoma"/>
              </a:rPr>
              <a:t> </a:t>
            </a:r>
            <a:r>
              <a:rPr sz="2000" b="1" spc="-114" dirty="0">
                <a:solidFill>
                  <a:srgbClr val="FFFFFF"/>
                </a:solidFill>
                <a:latin typeface="Tahoma"/>
                <a:cs typeface="Tahoma"/>
              </a:rPr>
              <a:t>t</a:t>
            </a:r>
            <a:r>
              <a:rPr sz="2000" b="1" spc="-35" dirty="0">
                <a:solidFill>
                  <a:srgbClr val="FFFFFF"/>
                </a:solidFill>
                <a:latin typeface="Tahoma"/>
                <a:cs typeface="Tahoma"/>
              </a:rPr>
              <a:t>i</a:t>
            </a:r>
            <a:r>
              <a:rPr sz="2000" b="1" spc="-40" dirty="0">
                <a:solidFill>
                  <a:srgbClr val="FFFFFF"/>
                </a:solidFill>
                <a:latin typeface="Tahoma"/>
                <a:cs typeface="Tahoma"/>
              </a:rPr>
              <a:t>m</a:t>
            </a:r>
            <a:r>
              <a:rPr sz="2000" b="1" spc="15" dirty="0">
                <a:solidFill>
                  <a:srgbClr val="FFFFFF"/>
                </a:solidFill>
                <a:latin typeface="Tahoma"/>
                <a:cs typeface="Tahoma"/>
              </a:rPr>
              <a:t>e</a:t>
            </a:r>
            <a:endParaRPr sz="2000">
              <a:latin typeface="Tahoma"/>
              <a:cs typeface="Tahoma"/>
            </a:endParaRPr>
          </a:p>
        </p:txBody>
      </p:sp>
      <p:pic>
        <p:nvPicPr>
          <p:cNvPr id="10" name="Picture 2" descr="ABESEC OLA">
            <a:extLst>
              <a:ext uri="{FF2B5EF4-FFF2-40B4-BE49-F238E27FC236}">
                <a16:creationId xmlns:a16="http://schemas.microsoft.com/office/drawing/2014/main" id="{E82AE3EC-9C67-8308-92C8-DA39EAFECE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0B955-03EC-7249-9E09-CDB61A2F027C}"/>
              </a:ext>
            </a:extLst>
          </p:cNvPr>
          <p:cNvSpPr>
            <a:spLocks noGrp="1"/>
          </p:cNvSpPr>
          <p:nvPr>
            <p:ph type="title"/>
          </p:nvPr>
        </p:nvSpPr>
        <p:spPr/>
        <p:txBody>
          <a:bodyPr/>
          <a:lstStyle/>
          <a:p>
            <a:r>
              <a:rPr lang="en-US" b="1" dirty="0">
                <a:solidFill>
                  <a:schemeClr val="bg1"/>
                </a:solidFill>
              </a:rPr>
              <a:t>Communication</a:t>
            </a:r>
            <a:endParaRPr lang="en-IN" b="1" dirty="0">
              <a:solidFill>
                <a:schemeClr val="bg1"/>
              </a:solidFill>
            </a:endParaRPr>
          </a:p>
        </p:txBody>
      </p:sp>
      <p:sp>
        <p:nvSpPr>
          <p:cNvPr id="3" name="Content Placeholder 2">
            <a:extLst>
              <a:ext uri="{FF2B5EF4-FFF2-40B4-BE49-F238E27FC236}">
                <a16:creationId xmlns:a16="http://schemas.microsoft.com/office/drawing/2014/main" id="{36AE9DC7-F0BA-150C-3BD1-9BBA4E7315E1}"/>
              </a:ext>
            </a:extLst>
          </p:cNvPr>
          <p:cNvSpPr>
            <a:spLocks noGrp="1"/>
          </p:cNvSpPr>
          <p:nvPr>
            <p:ph idx="1"/>
          </p:nvPr>
        </p:nvSpPr>
        <p:spPr>
          <a:xfrm>
            <a:off x="913795" y="1732449"/>
            <a:ext cx="10353762" cy="4515951"/>
          </a:xfrm>
        </p:spPr>
        <p:txBody>
          <a:bodyPr>
            <a:noAutofit/>
          </a:bodyPr>
          <a:lstStyle/>
          <a:p>
            <a:r>
              <a:rPr lang="en-US" sz="2800" b="0" i="0" dirty="0">
                <a:solidFill>
                  <a:srgbClr val="555555"/>
                </a:solidFill>
                <a:effectLst/>
                <a:latin typeface="Calibri" panose="020F0502020204030204" pitchFamily="34" charset="0"/>
                <a:cs typeface="Calibri" panose="020F0502020204030204" pitchFamily="34" charset="0"/>
              </a:rPr>
              <a:t>Communication is from a Latin word ‘communis’, which means common or shared understanding. Communication is hence a purposeful effect to establish commonness between a source and a receiver. Whatever is being shared can be associated with knowledge, experience, thought, ideas, suggestions, opinions, and feelings etc.</a:t>
            </a:r>
          </a:p>
          <a:p>
            <a:r>
              <a:rPr lang="en-US" sz="2800" b="0" i="0" dirty="0">
                <a:solidFill>
                  <a:srgbClr val="555555"/>
                </a:solidFill>
                <a:effectLst/>
                <a:latin typeface="Calibri" panose="020F0502020204030204" pitchFamily="34" charset="0"/>
                <a:cs typeface="Calibri" panose="020F0502020204030204" pitchFamily="34" charset="0"/>
              </a:rPr>
              <a:t> In its simplest form, communication is the transmission of a message from a source to a receiver, or the process of creating shared meaning.</a:t>
            </a:r>
            <a:endParaRPr lang="en-IN" sz="2800" dirty="0">
              <a:latin typeface="Calibri" panose="020F0502020204030204" pitchFamily="34" charset="0"/>
              <a:cs typeface="Calibri" panose="020F0502020204030204" pitchFamily="34" charset="0"/>
            </a:endParaRPr>
          </a:p>
        </p:txBody>
      </p:sp>
      <p:pic>
        <p:nvPicPr>
          <p:cNvPr id="4" name="Picture 2" descr="ABESEC OLA">
            <a:extLst>
              <a:ext uri="{FF2B5EF4-FFF2-40B4-BE49-F238E27FC236}">
                <a16:creationId xmlns:a16="http://schemas.microsoft.com/office/drawing/2014/main" id="{E741DDCD-913B-08A8-6F40-9176871404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1996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89460" cy="6859905"/>
          </a:xfrm>
          <a:custGeom>
            <a:avLst/>
            <a:gdLst/>
            <a:ahLst/>
            <a:cxnLst/>
            <a:rect l="l" t="t" r="r" b="b"/>
            <a:pathLst>
              <a:path w="12189460" h="6859905">
                <a:moveTo>
                  <a:pt x="12188952" y="0"/>
                </a:moveTo>
                <a:lnTo>
                  <a:pt x="0" y="0"/>
                </a:lnTo>
                <a:lnTo>
                  <a:pt x="0" y="6859778"/>
                </a:lnTo>
                <a:lnTo>
                  <a:pt x="12188952" y="6859778"/>
                </a:lnTo>
                <a:lnTo>
                  <a:pt x="12188952" y="0"/>
                </a:lnTo>
                <a:close/>
              </a:path>
            </a:pathLst>
          </a:custGeom>
          <a:solidFill>
            <a:srgbClr val="252525"/>
          </a:solidFill>
        </p:spPr>
        <p:txBody>
          <a:bodyPr wrap="square" lIns="0" tIns="0" rIns="0" bIns="0" rtlCol="0"/>
          <a:lstStyle/>
          <a:p>
            <a:endParaRPr/>
          </a:p>
        </p:txBody>
      </p:sp>
      <p:sp>
        <p:nvSpPr>
          <p:cNvPr id="3" name="object 3"/>
          <p:cNvSpPr txBox="1">
            <a:spLocks noGrp="1"/>
          </p:cNvSpPr>
          <p:nvPr>
            <p:ph type="title"/>
          </p:nvPr>
        </p:nvSpPr>
        <p:spPr>
          <a:xfrm>
            <a:off x="1176655" y="827608"/>
            <a:ext cx="4897755" cy="695960"/>
          </a:xfrm>
          <a:prstGeom prst="rect">
            <a:avLst/>
          </a:prstGeom>
        </p:spPr>
        <p:txBody>
          <a:bodyPr vert="horz" wrap="square" lIns="0" tIns="12700" rIns="0" bIns="0" rtlCol="0">
            <a:spAutoFit/>
          </a:bodyPr>
          <a:lstStyle/>
          <a:p>
            <a:pPr marL="12700">
              <a:lnSpc>
                <a:spcPct val="100000"/>
              </a:lnSpc>
              <a:spcBef>
                <a:spcPts val="100"/>
              </a:spcBef>
            </a:pPr>
            <a:r>
              <a:rPr sz="4400" spc="-195" dirty="0">
                <a:solidFill>
                  <a:srgbClr val="FFFFFF"/>
                </a:solidFill>
              </a:rPr>
              <a:t>P</a:t>
            </a:r>
            <a:r>
              <a:rPr sz="4400" spc="70" dirty="0">
                <a:solidFill>
                  <a:srgbClr val="FFFFFF"/>
                </a:solidFill>
              </a:rPr>
              <a:t>ol</a:t>
            </a:r>
            <a:r>
              <a:rPr sz="4400" spc="100" dirty="0">
                <a:solidFill>
                  <a:srgbClr val="FFFFFF"/>
                </a:solidFill>
              </a:rPr>
              <a:t>yc</a:t>
            </a:r>
            <a:r>
              <a:rPr sz="4400" spc="90" dirty="0">
                <a:solidFill>
                  <a:srgbClr val="FFFFFF"/>
                </a:solidFill>
              </a:rPr>
              <a:t>h</a:t>
            </a:r>
            <a:r>
              <a:rPr sz="4400" spc="-220" dirty="0">
                <a:solidFill>
                  <a:srgbClr val="FFFFFF"/>
                </a:solidFill>
              </a:rPr>
              <a:t>r</a:t>
            </a:r>
            <a:r>
              <a:rPr sz="4400" spc="190" dirty="0">
                <a:solidFill>
                  <a:srgbClr val="FFFFFF"/>
                </a:solidFill>
              </a:rPr>
              <a:t>o</a:t>
            </a:r>
            <a:r>
              <a:rPr sz="4400" spc="204" dirty="0">
                <a:solidFill>
                  <a:srgbClr val="FFFFFF"/>
                </a:solidFill>
              </a:rPr>
              <a:t>m</a:t>
            </a:r>
            <a:r>
              <a:rPr sz="4400" spc="-5" dirty="0">
                <a:solidFill>
                  <a:srgbClr val="FFFFFF"/>
                </a:solidFill>
              </a:rPr>
              <a:t>i</a:t>
            </a:r>
            <a:r>
              <a:rPr sz="4400" spc="140" dirty="0">
                <a:solidFill>
                  <a:srgbClr val="FFFFFF"/>
                </a:solidFill>
              </a:rPr>
              <a:t>c</a:t>
            </a:r>
            <a:r>
              <a:rPr sz="4400" spc="-595" dirty="0">
                <a:solidFill>
                  <a:srgbClr val="FFFFFF"/>
                </a:solidFill>
              </a:rPr>
              <a:t> </a:t>
            </a:r>
            <a:r>
              <a:rPr sz="4400" spc="-195" dirty="0">
                <a:solidFill>
                  <a:srgbClr val="FFFFFF"/>
                </a:solidFill>
              </a:rPr>
              <a:t>P</a:t>
            </a:r>
            <a:r>
              <a:rPr sz="4400" spc="195" dirty="0">
                <a:solidFill>
                  <a:srgbClr val="FFFFFF"/>
                </a:solidFill>
              </a:rPr>
              <a:t>e</a:t>
            </a:r>
            <a:r>
              <a:rPr sz="4400" spc="315" dirty="0">
                <a:solidFill>
                  <a:srgbClr val="FFFFFF"/>
                </a:solidFill>
              </a:rPr>
              <a:t>o</a:t>
            </a:r>
            <a:r>
              <a:rPr sz="4400" spc="330" dirty="0">
                <a:solidFill>
                  <a:srgbClr val="FFFFFF"/>
                </a:solidFill>
              </a:rPr>
              <a:t>p</a:t>
            </a:r>
            <a:r>
              <a:rPr sz="4400" spc="114" dirty="0">
                <a:solidFill>
                  <a:srgbClr val="FFFFFF"/>
                </a:solidFill>
              </a:rPr>
              <a:t>le</a:t>
            </a:r>
            <a:endParaRPr sz="4400"/>
          </a:p>
        </p:txBody>
      </p:sp>
      <p:sp>
        <p:nvSpPr>
          <p:cNvPr id="4" name="object 4"/>
          <p:cNvSpPr/>
          <p:nvPr/>
        </p:nvSpPr>
        <p:spPr>
          <a:xfrm>
            <a:off x="1216152" y="2350642"/>
            <a:ext cx="5302250" cy="0"/>
          </a:xfrm>
          <a:custGeom>
            <a:avLst/>
            <a:gdLst/>
            <a:ahLst/>
            <a:cxnLst/>
            <a:rect l="l" t="t" r="r" b="b"/>
            <a:pathLst>
              <a:path w="5302250">
                <a:moveTo>
                  <a:pt x="0" y="0"/>
                </a:moveTo>
                <a:lnTo>
                  <a:pt x="5302250" y="0"/>
                </a:lnTo>
              </a:path>
            </a:pathLst>
          </a:custGeom>
          <a:ln w="19050">
            <a:solidFill>
              <a:srgbClr val="95A1C5"/>
            </a:solidFill>
          </a:ln>
        </p:spPr>
        <p:txBody>
          <a:bodyPr wrap="square" lIns="0" tIns="0" rIns="0" bIns="0" rtlCol="0"/>
          <a:lstStyle/>
          <a:p>
            <a:endParaRPr/>
          </a:p>
        </p:txBody>
      </p:sp>
      <p:sp>
        <p:nvSpPr>
          <p:cNvPr id="5" name="object 5"/>
          <p:cNvSpPr txBox="1"/>
          <p:nvPr/>
        </p:nvSpPr>
        <p:spPr>
          <a:xfrm>
            <a:off x="1085214" y="2574480"/>
            <a:ext cx="6239510" cy="2219960"/>
          </a:xfrm>
          <a:prstGeom prst="rect">
            <a:avLst/>
          </a:prstGeom>
        </p:spPr>
        <p:txBody>
          <a:bodyPr vert="horz" wrap="square" lIns="0" tIns="7620" rIns="0" bIns="0" rtlCol="0">
            <a:spAutoFit/>
          </a:bodyPr>
          <a:lstStyle/>
          <a:p>
            <a:pPr marL="12700" marR="5080">
              <a:lnSpc>
                <a:spcPct val="102299"/>
              </a:lnSpc>
              <a:spcBef>
                <a:spcPts val="60"/>
              </a:spcBef>
            </a:pPr>
            <a:r>
              <a:rPr sz="2350" spc="80" dirty="0">
                <a:solidFill>
                  <a:srgbClr val="FFFFFF"/>
                </a:solidFill>
                <a:latin typeface="Tahoma"/>
                <a:cs typeface="Tahoma"/>
              </a:rPr>
              <a:t>Such</a:t>
            </a:r>
            <a:r>
              <a:rPr sz="2350" spc="-114" dirty="0">
                <a:solidFill>
                  <a:srgbClr val="FFFFFF"/>
                </a:solidFill>
                <a:latin typeface="Tahoma"/>
                <a:cs typeface="Tahoma"/>
              </a:rPr>
              <a:t> </a:t>
            </a:r>
            <a:r>
              <a:rPr sz="2350" spc="60" dirty="0">
                <a:solidFill>
                  <a:srgbClr val="FFFFFF"/>
                </a:solidFill>
                <a:latin typeface="Tahoma"/>
                <a:cs typeface="Tahoma"/>
              </a:rPr>
              <a:t>type</a:t>
            </a:r>
            <a:r>
              <a:rPr sz="2350" spc="-85" dirty="0">
                <a:solidFill>
                  <a:srgbClr val="FFFFFF"/>
                </a:solidFill>
                <a:latin typeface="Tahoma"/>
                <a:cs typeface="Tahoma"/>
              </a:rPr>
              <a:t> </a:t>
            </a:r>
            <a:r>
              <a:rPr sz="2350" spc="55" dirty="0">
                <a:solidFill>
                  <a:srgbClr val="FFFFFF"/>
                </a:solidFill>
                <a:latin typeface="Tahoma"/>
                <a:cs typeface="Tahoma"/>
              </a:rPr>
              <a:t>of</a:t>
            </a:r>
            <a:r>
              <a:rPr sz="2350" spc="-5" dirty="0">
                <a:solidFill>
                  <a:srgbClr val="FFFFFF"/>
                </a:solidFill>
                <a:latin typeface="Tahoma"/>
                <a:cs typeface="Tahoma"/>
              </a:rPr>
              <a:t> </a:t>
            </a:r>
            <a:r>
              <a:rPr sz="2350" spc="145" dirty="0">
                <a:solidFill>
                  <a:srgbClr val="FFFFFF"/>
                </a:solidFill>
                <a:latin typeface="Tahoma"/>
                <a:cs typeface="Tahoma"/>
              </a:rPr>
              <a:t>people</a:t>
            </a:r>
            <a:r>
              <a:rPr sz="2350" spc="-85" dirty="0">
                <a:solidFill>
                  <a:srgbClr val="FFFFFF"/>
                </a:solidFill>
                <a:latin typeface="Tahoma"/>
                <a:cs typeface="Tahoma"/>
              </a:rPr>
              <a:t> </a:t>
            </a:r>
            <a:r>
              <a:rPr sz="2350" spc="-25" dirty="0">
                <a:solidFill>
                  <a:srgbClr val="FFFFFF"/>
                </a:solidFill>
                <a:latin typeface="Tahoma"/>
                <a:cs typeface="Tahoma"/>
              </a:rPr>
              <a:t>try</a:t>
            </a:r>
            <a:r>
              <a:rPr sz="2350" spc="-100" dirty="0">
                <a:solidFill>
                  <a:srgbClr val="FFFFFF"/>
                </a:solidFill>
                <a:latin typeface="Tahoma"/>
                <a:cs typeface="Tahoma"/>
              </a:rPr>
              <a:t> </a:t>
            </a:r>
            <a:r>
              <a:rPr sz="2350" spc="50" dirty="0">
                <a:solidFill>
                  <a:srgbClr val="FFFFFF"/>
                </a:solidFill>
                <a:latin typeface="Tahoma"/>
                <a:cs typeface="Tahoma"/>
              </a:rPr>
              <a:t>to</a:t>
            </a:r>
            <a:r>
              <a:rPr sz="2350" spc="-30" dirty="0">
                <a:solidFill>
                  <a:srgbClr val="FFFFFF"/>
                </a:solidFill>
                <a:latin typeface="Tahoma"/>
                <a:cs typeface="Tahoma"/>
              </a:rPr>
              <a:t> </a:t>
            </a:r>
            <a:r>
              <a:rPr sz="2350" spc="190" dirty="0">
                <a:solidFill>
                  <a:srgbClr val="FFFFFF"/>
                </a:solidFill>
                <a:latin typeface="Tahoma"/>
                <a:cs typeface="Tahoma"/>
              </a:rPr>
              <a:t>do</a:t>
            </a:r>
            <a:r>
              <a:rPr sz="2350" spc="-185" dirty="0">
                <a:solidFill>
                  <a:srgbClr val="FFFFFF"/>
                </a:solidFill>
                <a:latin typeface="Tahoma"/>
                <a:cs typeface="Tahoma"/>
              </a:rPr>
              <a:t> </a:t>
            </a:r>
            <a:r>
              <a:rPr sz="2350" spc="50" dirty="0">
                <a:solidFill>
                  <a:srgbClr val="FFFFFF"/>
                </a:solidFill>
                <a:latin typeface="Tahoma"/>
                <a:cs typeface="Tahoma"/>
              </a:rPr>
              <a:t>many</a:t>
            </a:r>
            <a:r>
              <a:rPr sz="2350" spc="-30" dirty="0">
                <a:solidFill>
                  <a:srgbClr val="FFFFFF"/>
                </a:solidFill>
                <a:latin typeface="Tahoma"/>
                <a:cs typeface="Tahoma"/>
              </a:rPr>
              <a:t> </a:t>
            </a:r>
            <a:r>
              <a:rPr sz="2350" spc="45" dirty="0">
                <a:solidFill>
                  <a:srgbClr val="FFFFFF"/>
                </a:solidFill>
                <a:latin typeface="Tahoma"/>
                <a:cs typeface="Tahoma"/>
              </a:rPr>
              <a:t>things</a:t>
            </a:r>
            <a:r>
              <a:rPr sz="2350" spc="5" dirty="0">
                <a:solidFill>
                  <a:srgbClr val="FFFFFF"/>
                </a:solidFill>
                <a:latin typeface="Tahoma"/>
                <a:cs typeface="Tahoma"/>
              </a:rPr>
              <a:t> </a:t>
            </a:r>
            <a:r>
              <a:rPr sz="2350" spc="10" dirty="0">
                <a:solidFill>
                  <a:srgbClr val="FFFFFF"/>
                </a:solidFill>
                <a:latin typeface="Tahoma"/>
                <a:cs typeface="Tahoma"/>
              </a:rPr>
              <a:t>at </a:t>
            </a:r>
            <a:r>
              <a:rPr sz="2350" spc="-720" dirty="0">
                <a:solidFill>
                  <a:srgbClr val="FFFFFF"/>
                </a:solidFill>
                <a:latin typeface="Tahoma"/>
                <a:cs typeface="Tahoma"/>
              </a:rPr>
              <a:t> </a:t>
            </a:r>
            <a:r>
              <a:rPr sz="2350" spc="75" dirty="0">
                <a:solidFill>
                  <a:srgbClr val="FFFFFF"/>
                </a:solidFill>
                <a:latin typeface="Tahoma"/>
                <a:cs typeface="Tahoma"/>
              </a:rPr>
              <a:t>once. </a:t>
            </a:r>
            <a:r>
              <a:rPr sz="2350" spc="20" dirty="0">
                <a:solidFill>
                  <a:srgbClr val="FFFFFF"/>
                </a:solidFill>
                <a:latin typeface="Tahoma"/>
                <a:cs typeface="Tahoma"/>
              </a:rPr>
              <a:t>They </a:t>
            </a:r>
            <a:r>
              <a:rPr sz="2350" spc="50" dirty="0">
                <a:solidFill>
                  <a:srgbClr val="FFFFFF"/>
                </a:solidFill>
                <a:latin typeface="Tahoma"/>
                <a:cs typeface="Tahoma"/>
              </a:rPr>
              <a:t>have </a:t>
            </a:r>
            <a:r>
              <a:rPr sz="2350" spc="45" dirty="0">
                <a:solidFill>
                  <a:srgbClr val="FFFFFF"/>
                </a:solidFill>
                <a:latin typeface="Tahoma"/>
                <a:cs typeface="Tahoma"/>
              </a:rPr>
              <a:t>less </a:t>
            </a:r>
            <a:r>
              <a:rPr sz="2350" spc="80" dirty="0">
                <a:solidFill>
                  <a:srgbClr val="FFFFFF"/>
                </a:solidFill>
                <a:latin typeface="Tahoma"/>
                <a:cs typeface="Tahoma"/>
              </a:rPr>
              <a:t>importance </a:t>
            </a:r>
            <a:r>
              <a:rPr sz="2350" spc="55" dirty="0">
                <a:solidFill>
                  <a:srgbClr val="FFFFFF"/>
                </a:solidFill>
                <a:latin typeface="Tahoma"/>
                <a:cs typeface="Tahoma"/>
              </a:rPr>
              <a:t>of </a:t>
            </a:r>
            <a:r>
              <a:rPr sz="2350" spc="60" dirty="0">
                <a:solidFill>
                  <a:srgbClr val="FFFFFF"/>
                </a:solidFill>
                <a:latin typeface="Tahoma"/>
                <a:cs typeface="Tahoma"/>
              </a:rPr>
              <a:t> </a:t>
            </a:r>
            <a:r>
              <a:rPr sz="2350" spc="130" dirty="0">
                <a:solidFill>
                  <a:srgbClr val="FFFFFF"/>
                </a:solidFill>
                <a:latin typeface="Tahoma"/>
                <a:cs typeface="Tahoma"/>
              </a:rPr>
              <a:t>p</a:t>
            </a:r>
            <a:r>
              <a:rPr sz="2350" spc="20" dirty="0">
                <a:solidFill>
                  <a:srgbClr val="FFFFFF"/>
                </a:solidFill>
                <a:latin typeface="Tahoma"/>
                <a:cs typeface="Tahoma"/>
              </a:rPr>
              <a:t>r</a:t>
            </a:r>
            <a:r>
              <a:rPr sz="2350" spc="160" dirty="0">
                <a:solidFill>
                  <a:srgbClr val="FFFFFF"/>
                </a:solidFill>
                <a:latin typeface="Tahoma"/>
                <a:cs typeface="Tahoma"/>
              </a:rPr>
              <a:t>o</a:t>
            </a:r>
            <a:r>
              <a:rPr sz="2350" spc="-40" dirty="0">
                <a:solidFill>
                  <a:srgbClr val="FFFFFF"/>
                </a:solidFill>
                <a:latin typeface="Tahoma"/>
                <a:cs typeface="Tahoma"/>
              </a:rPr>
              <a:t>f</a:t>
            </a:r>
            <a:r>
              <a:rPr sz="2350" spc="70" dirty="0">
                <a:solidFill>
                  <a:srgbClr val="FFFFFF"/>
                </a:solidFill>
                <a:latin typeface="Tahoma"/>
                <a:cs typeface="Tahoma"/>
              </a:rPr>
              <a:t>e</a:t>
            </a:r>
            <a:r>
              <a:rPr sz="2350" spc="85" dirty="0">
                <a:solidFill>
                  <a:srgbClr val="FFFFFF"/>
                </a:solidFill>
                <a:latin typeface="Tahoma"/>
                <a:cs typeface="Tahoma"/>
              </a:rPr>
              <a:t>s</a:t>
            </a:r>
            <a:r>
              <a:rPr sz="2350" spc="25" dirty="0">
                <a:solidFill>
                  <a:srgbClr val="FFFFFF"/>
                </a:solidFill>
                <a:latin typeface="Tahoma"/>
                <a:cs typeface="Tahoma"/>
              </a:rPr>
              <a:t>s</a:t>
            </a:r>
            <a:r>
              <a:rPr sz="2350" spc="35" dirty="0">
                <a:solidFill>
                  <a:srgbClr val="FFFFFF"/>
                </a:solidFill>
                <a:latin typeface="Tahoma"/>
                <a:cs typeface="Tahoma"/>
              </a:rPr>
              <a:t>i</a:t>
            </a:r>
            <a:r>
              <a:rPr sz="2350" spc="160" dirty="0">
                <a:solidFill>
                  <a:srgbClr val="FFFFFF"/>
                </a:solidFill>
                <a:latin typeface="Tahoma"/>
                <a:cs typeface="Tahoma"/>
              </a:rPr>
              <a:t>o</a:t>
            </a:r>
            <a:r>
              <a:rPr sz="2350" spc="55" dirty="0">
                <a:solidFill>
                  <a:srgbClr val="FFFFFF"/>
                </a:solidFill>
                <a:latin typeface="Tahoma"/>
                <a:cs typeface="Tahoma"/>
              </a:rPr>
              <a:t>na</a:t>
            </a:r>
            <a:r>
              <a:rPr sz="2350" spc="60" dirty="0">
                <a:solidFill>
                  <a:srgbClr val="FFFFFF"/>
                </a:solidFill>
                <a:latin typeface="Tahoma"/>
                <a:cs typeface="Tahoma"/>
              </a:rPr>
              <a:t>l</a:t>
            </a:r>
            <a:r>
              <a:rPr sz="2350" spc="-45" dirty="0">
                <a:solidFill>
                  <a:srgbClr val="FFFFFF"/>
                </a:solidFill>
                <a:latin typeface="Tahoma"/>
                <a:cs typeface="Tahoma"/>
              </a:rPr>
              <a:t> </a:t>
            </a:r>
            <a:r>
              <a:rPr sz="2350" spc="135" dirty="0">
                <a:solidFill>
                  <a:srgbClr val="FFFFFF"/>
                </a:solidFill>
                <a:latin typeface="Tahoma"/>
                <a:cs typeface="Tahoma"/>
              </a:rPr>
              <a:t>c</a:t>
            </a:r>
            <a:r>
              <a:rPr sz="2350" spc="160" dirty="0">
                <a:solidFill>
                  <a:srgbClr val="FFFFFF"/>
                </a:solidFill>
                <a:latin typeface="Tahoma"/>
                <a:cs typeface="Tahoma"/>
              </a:rPr>
              <a:t>o</a:t>
            </a:r>
            <a:r>
              <a:rPr sz="2350" spc="110" dirty="0">
                <a:solidFill>
                  <a:srgbClr val="FFFFFF"/>
                </a:solidFill>
                <a:latin typeface="Tahoma"/>
                <a:cs typeface="Tahoma"/>
              </a:rPr>
              <a:t>mm</a:t>
            </a:r>
            <a:r>
              <a:rPr sz="2350" spc="35" dirty="0">
                <a:solidFill>
                  <a:srgbClr val="FFFFFF"/>
                </a:solidFill>
                <a:latin typeface="Tahoma"/>
                <a:cs typeface="Tahoma"/>
              </a:rPr>
              <a:t>i</a:t>
            </a:r>
            <a:r>
              <a:rPr sz="2350" spc="-75" dirty="0">
                <a:solidFill>
                  <a:srgbClr val="FFFFFF"/>
                </a:solidFill>
                <a:latin typeface="Tahoma"/>
                <a:cs typeface="Tahoma"/>
              </a:rPr>
              <a:t>t</a:t>
            </a:r>
            <a:r>
              <a:rPr sz="2350" spc="110" dirty="0">
                <a:solidFill>
                  <a:srgbClr val="FFFFFF"/>
                </a:solidFill>
                <a:latin typeface="Tahoma"/>
                <a:cs typeface="Tahoma"/>
              </a:rPr>
              <a:t>m</a:t>
            </a:r>
            <a:r>
              <a:rPr sz="2350" spc="95" dirty="0">
                <a:solidFill>
                  <a:srgbClr val="FFFFFF"/>
                </a:solidFill>
                <a:latin typeface="Tahoma"/>
                <a:cs typeface="Tahoma"/>
              </a:rPr>
              <a:t>e</a:t>
            </a:r>
            <a:r>
              <a:rPr sz="2350" spc="90" dirty="0">
                <a:solidFill>
                  <a:srgbClr val="FFFFFF"/>
                </a:solidFill>
                <a:latin typeface="Tahoma"/>
                <a:cs typeface="Tahoma"/>
              </a:rPr>
              <a:t>n</a:t>
            </a:r>
            <a:r>
              <a:rPr sz="2350" spc="-75" dirty="0">
                <a:solidFill>
                  <a:srgbClr val="FFFFFF"/>
                </a:solidFill>
                <a:latin typeface="Tahoma"/>
                <a:cs typeface="Tahoma"/>
              </a:rPr>
              <a:t>t</a:t>
            </a:r>
            <a:r>
              <a:rPr sz="2350" spc="5" dirty="0">
                <a:solidFill>
                  <a:srgbClr val="FFFFFF"/>
                </a:solidFill>
                <a:latin typeface="Tahoma"/>
                <a:cs typeface="Tahoma"/>
              </a:rPr>
              <a:t>s</a:t>
            </a:r>
            <a:r>
              <a:rPr sz="2350" spc="145" dirty="0">
                <a:solidFill>
                  <a:srgbClr val="FFFFFF"/>
                </a:solidFill>
                <a:latin typeface="Tahoma"/>
                <a:cs typeface="Tahoma"/>
              </a:rPr>
              <a:t> </a:t>
            </a:r>
            <a:r>
              <a:rPr sz="2350" spc="35" dirty="0">
                <a:solidFill>
                  <a:srgbClr val="FFFFFF"/>
                </a:solidFill>
                <a:latin typeface="Tahoma"/>
                <a:cs typeface="Tahoma"/>
              </a:rPr>
              <a:t>i</a:t>
            </a:r>
            <a:r>
              <a:rPr sz="2350" spc="70" dirty="0">
                <a:solidFill>
                  <a:srgbClr val="FFFFFF"/>
                </a:solidFill>
                <a:latin typeface="Tahoma"/>
                <a:cs typeface="Tahoma"/>
              </a:rPr>
              <a:t>n</a:t>
            </a:r>
            <a:r>
              <a:rPr sz="2350" spc="-105" dirty="0">
                <a:solidFill>
                  <a:srgbClr val="FFFFFF"/>
                </a:solidFill>
                <a:latin typeface="Tahoma"/>
                <a:cs typeface="Tahoma"/>
              </a:rPr>
              <a:t> </a:t>
            </a:r>
            <a:r>
              <a:rPr sz="2350" spc="-75" dirty="0">
                <a:solidFill>
                  <a:srgbClr val="FFFFFF"/>
                </a:solidFill>
                <a:latin typeface="Tahoma"/>
                <a:cs typeface="Tahoma"/>
              </a:rPr>
              <a:t>t</a:t>
            </a:r>
            <a:r>
              <a:rPr sz="2350" spc="55" dirty="0">
                <a:solidFill>
                  <a:srgbClr val="FFFFFF"/>
                </a:solidFill>
                <a:latin typeface="Tahoma"/>
                <a:cs typeface="Tahoma"/>
              </a:rPr>
              <a:t>h</a:t>
            </a:r>
            <a:r>
              <a:rPr sz="2350" spc="125" dirty="0">
                <a:solidFill>
                  <a:srgbClr val="FFFFFF"/>
                </a:solidFill>
                <a:latin typeface="Tahoma"/>
                <a:cs typeface="Tahoma"/>
              </a:rPr>
              <a:t>e</a:t>
            </a:r>
            <a:r>
              <a:rPr sz="2350" spc="40" dirty="0">
                <a:solidFill>
                  <a:srgbClr val="FFFFFF"/>
                </a:solidFill>
                <a:latin typeface="Tahoma"/>
                <a:cs typeface="Tahoma"/>
              </a:rPr>
              <a:t>i</a:t>
            </a:r>
            <a:r>
              <a:rPr sz="2350" spc="10" dirty="0">
                <a:solidFill>
                  <a:srgbClr val="FFFFFF"/>
                </a:solidFill>
                <a:latin typeface="Tahoma"/>
                <a:cs typeface="Tahoma"/>
              </a:rPr>
              <a:t>r</a:t>
            </a:r>
            <a:r>
              <a:rPr sz="2350" spc="-10" dirty="0">
                <a:solidFill>
                  <a:srgbClr val="FFFFFF"/>
                </a:solidFill>
                <a:latin typeface="Tahoma"/>
                <a:cs typeface="Tahoma"/>
              </a:rPr>
              <a:t> </a:t>
            </a:r>
            <a:r>
              <a:rPr sz="2350" spc="35" dirty="0">
                <a:solidFill>
                  <a:srgbClr val="FFFFFF"/>
                </a:solidFill>
                <a:latin typeface="Tahoma"/>
                <a:cs typeface="Tahoma"/>
              </a:rPr>
              <a:t>li</a:t>
            </a:r>
            <a:r>
              <a:rPr sz="2350" spc="-40" dirty="0">
                <a:solidFill>
                  <a:srgbClr val="FFFFFF"/>
                </a:solidFill>
                <a:latin typeface="Tahoma"/>
                <a:cs typeface="Tahoma"/>
              </a:rPr>
              <a:t>f</a:t>
            </a:r>
            <a:r>
              <a:rPr sz="2350" spc="15" dirty="0">
                <a:solidFill>
                  <a:srgbClr val="FFFFFF"/>
                </a:solidFill>
                <a:latin typeface="Tahoma"/>
                <a:cs typeface="Tahoma"/>
              </a:rPr>
              <a:t>e.</a:t>
            </a:r>
            <a:r>
              <a:rPr sz="2350" spc="-270" dirty="0">
                <a:solidFill>
                  <a:srgbClr val="FFFFFF"/>
                </a:solidFill>
                <a:latin typeface="Tahoma"/>
                <a:cs typeface="Tahoma"/>
              </a:rPr>
              <a:t> </a:t>
            </a:r>
            <a:r>
              <a:rPr sz="2350" spc="-85" dirty="0">
                <a:solidFill>
                  <a:srgbClr val="FFFFFF"/>
                </a:solidFill>
                <a:latin typeface="Tahoma"/>
                <a:cs typeface="Tahoma"/>
              </a:rPr>
              <a:t>T</a:t>
            </a:r>
            <a:r>
              <a:rPr sz="2350" spc="55" dirty="0">
                <a:solidFill>
                  <a:srgbClr val="FFFFFF"/>
                </a:solidFill>
                <a:latin typeface="Tahoma"/>
                <a:cs typeface="Tahoma"/>
              </a:rPr>
              <a:t>h</a:t>
            </a:r>
            <a:r>
              <a:rPr sz="2350" spc="45" dirty="0">
                <a:solidFill>
                  <a:srgbClr val="FFFFFF"/>
                </a:solidFill>
                <a:latin typeface="Tahoma"/>
                <a:cs typeface="Tahoma"/>
              </a:rPr>
              <a:t>ey  </a:t>
            </a:r>
            <a:r>
              <a:rPr sz="2350" spc="85" dirty="0">
                <a:solidFill>
                  <a:srgbClr val="FFFFFF"/>
                </a:solidFill>
                <a:latin typeface="Tahoma"/>
                <a:cs typeface="Tahoma"/>
              </a:rPr>
              <a:t>can</a:t>
            </a:r>
            <a:r>
              <a:rPr sz="2350" spc="-185" dirty="0">
                <a:solidFill>
                  <a:srgbClr val="FFFFFF"/>
                </a:solidFill>
                <a:latin typeface="Tahoma"/>
                <a:cs typeface="Tahoma"/>
              </a:rPr>
              <a:t> </a:t>
            </a:r>
            <a:r>
              <a:rPr sz="2350" spc="75" dirty="0">
                <a:solidFill>
                  <a:srgbClr val="FFFFFF"/>
                </a:solidFill>
                <a:latin typeface="Tahoma"/>
                <a:cs typeface="Tahoma"/>
              </a:rPr>
              <a:t>break</a:t>
            </a:r>
            <a:r>
              <a:rPr sz="2350" spc="-90" dirty="0">
                <a:solidFill>
                  <a:srgbClr val="FFFFFF"/>
                </a:solidFill>
                <a:latin typeface="Tahoma"/>
                <a:cs typeface="Tahoma"/>
              </a:rPr>
              <a:t> </a:t>
            </a:r>
            <a:r>
              <a:rPr sz="2350" spc="65" dirty="0">
                <a:solidFill>
                  <a:srgbClr val="FFFFFF"/>
                </a:solidFill>
                <a:latin typeface="Tahoma"/>
                <a:cs typeface="Tahoma"/>
              </a:rPr>
              <a:t>an</a:t>
            </a:r>
            <a:r>
              <a:rPr sz="2350" spc="-110" dirty="0">
                <a:solidFill>
                  <a:srgbClr val="FFFFFF"/>
                </a:solidFill>
                <a:latin typeface="Tahoma"/>
                <a:cs typeface="Tahoma"/>
              </a:rPr>
              <a:t> </a:t>
            </a:r>
            <a:r>
              <a:rPr sz="2350" spc="85" dirty="0">
                <a:solidFill>
                  <a:srgbClr val="FFFFFF"/>
                </a:solidFill>
                <a:latin typeface="Tahoma"/>
                <a:cs typeface="Tahoma"/>
              </a:rPr>
              <a:t>appointment or</a:t>
            </a:r>
            <a:r>
              <a:rPr sz="2350" spc="-160" dirty="0">
                <a:solidFill>
                  <a:srgbClr val="FFFFFF"/>
                </a:solidFill>
                <a:latin typeface="Tahoma"/>
                <a:cs typeface="Tahoma"/>
              </a:rPr>
              <a:t> </a:t>
            </a:r>
            <a:r>
              <a:rPr sz="2350" spc="85" dirty="0">
                <a:solidFill>
                  <a:srgbClr val="FFFFFF"/>
                </a:solidFill>
                <a:latin typeface="Tahoma"/>
                <a:cs typeface="Tahoma"/>
              </a:rPr>
              <a:t>meeting</a:t>
            </a:r>
            <a:r>
              <a:rPr sz="2350" spc="50" dirty="0">
                <a:solidFill>
                  <a:srgbClr val="FFFFFF"/>
                </a:solidFill>
                <a:latin typeface="Tahoma"/>
                <a:cs typeface="Tahoma"/>
              </a:rPr>
              <a:t> </a:t>
            </a:r>
            <a:r>
              <a:rPr sz="2350" spc="-5" dirty="0">
                <a:solidFill>
                  <a:srgbClr val="FFFFFF"/>
                </a:solidFill>
                <a:latin typeface="Tahoma"/>
                <a:cs typeface="Tahoma"/>
              </a:rPr>
              <a:t>if</a:t>
            </a:r>
            <a:r>
              <a:rPr sz="2350" spc="-75" dirty="0">
                <a:solidFill>
                  <a:srgbClr val="FFFFFF"/>
                </a:solidFill>
                <a:latin typeface="Tahoma"/>
                <a:cs typeface="Tahoma"/>
              </a:rPr>
              <a:t> </a:t>
            </a:r>
            <a:r>
              <a:rPr sz="2350" spc="30" dirty="0">
                <a:solidFill>
                  <a:srgbClr val="FFFFFF"/>
                </a:solidFill>
                <a:latin typeface="Tahoma"/>
                <a:cs typeface="Tahoma"/>
              </a:rPr>
              <a:t>their </a:t>
            </a:r>
            <a:r>
              <a:rPr sz="2350" spc="-720" dirty="0">
                <a:solidFill>
                  <a:srgbClr val="FFFFFF"/>
                </a:solidFill>
                <a:latin typeface="Tahoma"/>
                <a:cs typeface="Tahoma"/>
              </a:rPr>
              <a:t> </a:t>
            </a:r>
            <a:r>
              <a:rPr sz="2350" spc="30" dirty="0">
                <a:solidFill>
                  <a:srgbClr val="FFFFFF"/>
                </a:solidFill>
                <a:latin typeface="Tahoma"/>
                <a:cs typeface="Tahoma"/>
              </a:rPr>
              <a:t>family </a:t>
            </a:r>
            <a:r>
              <a:rPr sz="2350" spc="105" dirty="0">
                <a:solidFill>
                  <a:srgbClr val="FFFFFF"/>
                </a:solidFill>
                <a:latin typeface="Tahoma"/>
                <a:cs typeface="Tahoma"/>
              </a:rPr>
              <a:t>needs </a:t>
            </a:r>
            <a:r>
              <a:rPr sz="2350" spc="55" dirty="0">
                <a:solidFill>
                  <a:srgbClr val="FFFFFF"/>
                </a:solidFill>
                <a:latin typeface="Tahoma"/>
                <a:cs typeface="Tahoma"/>
              </a:rPr>
              <a:t>them </a:t>
            </a:r>
            <a:r>
              <a:rPr sz="2350" spc="35" dirty="0">
                <a:solidFill>
                  <a:srgbClr val="FFFFFF"/>
                </a:solidFill>
                <a:latin typeface="Tahoma"/>
                <a:cs typeface="Tahoma"/>
              </a:rPr>
              <a:t>without any </a:t>
            </a:r>
            <a:r>
              <a:rPr sz="2350" spc="30" dirty="0">
                <a:solidFill>
                  <a:srgbClr val="FFFFFF"/>
                </a:solidFill>
                <a:latin typeface="Tahoma"/>
                <a:cs typeface="Tahoma"/>
              </a:rPr>
              <a:t>guilt. </a:t>
            </a:r>
            <a:r>
              <a:rPr sz="2350" spc="180" dirty="0">
                <a:solidFill>
                  <a:srgbClr val="FFFFFF"/>
                </a:solidFill>
                <a:latin typeface="Tahoma"/>
                <a:cs typeface="Tahoma"/>
              </a:rPr>
              <a:t>Or </a:t>
            </a:r>
            <a:r>
              <a:rPr sz="2350" spc="65" dirty="0">
                <a:solidFill>
                  <a:srgbClr val="FFFFFF"/>
                </a:solidFill>
                <a:latin typeface="Tahoma"/>
                <a:cs typeface="Tahoma"/>
              </a:rPr>
              <a:t>an </a:t>
            </a:r>
            <a:r>
              <a:rPr sz="2350" spc="70" dirty="0">
                <a:solidFill>
                  <a:srgbClr val="FFFFFF"/>
                </a:solidFill>
                <a:latin typeface="Tahoma"/>
                <a:cs typeface="Tahoma"/>
              </a:rPr>
              <a:t> </a:t>
            </a:r>
            <a:r>
              <a:rPr sz="2350" spc="80" dirty="0">
                <a:solidFill>
                  <a:srgbClr val="FFFFFF"/>
                </a:solidFill>
                <a:latin typeface="Tahoma"/>
                <a:cs typeface="Tahoma"/>
              </a:rPr>
              <a:t>apology.</a:t>
            </a:r>
            <a:endParaRPr sz="2350">
              <a:latin typeface="Tahoma"/>
              <a:cs typeface="Tahoma"/>
            </a:endParaRPr>
          </a:p>
        </p:txBody>
      </p:sp>
      <p:pic>
        <p:nvPicPr>
          <p:cNvPr id="6" name="object 6"/>
          <p:cNvPicPr/>
          <p:nvPr/>
        </p:nvPicPr>
        <p:blipFill>
          <a:blip r:embed="rId2" cstate="print"/>
          <a:stretch>
            <a:fillRect/>
          </a:stretch>
        </p:blipFill>
        <p:spPr>
          <a:xfrm>
            <a:off x="7607807" y="0"/>
            <a:ext cx="4581144" cy="6857998"/>
          </a:xfrm>
          <a:prstGeom prst="rect">
            <a:avLst/>
          </a:prstGeom>
        </p:spPr>
      </p:pic>
      <p:pic>
        <p:nvPicPr>
          <p:cNvPr id="7" name="Picture 2" descr="ABESEC OLA">
            <a:extLst>
              <a:ext uri="{FF2B5EF4-FFF2-40B4-BE49-F238E27FC236}">
                <a16:creationId xmlns:a16="http://schemas.microsoft.com/office/drawing/2014/main" id="{95488228-CF98-91DC-3DF7-535655FBB8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36023" y="6402401"/>
            <a:ext cx="2853055" cy="457834"/>
          </a:xfrm>
          <a:custGeom>
            <a:avLst/>
            <a:gdLst/>
            <a:ahLst/>
            <a:cxnLst/>
            <a:rect l="l" t="t" r="r" b="b"/>
            <a:pathLst>
              <a:path w="2853054" h="457834">
                <a:moveTo>
                  <a:pt x="0" y="457314"/>
                </a:moveTo>
                <a:lnTo>
                  <a:pt x="2852928" y="457314"/>
                </a:lnTo>
                <a:lnTo>
                  <a:pt x="2852928" y="0"/>
                </a:lnTo>
                <a:lnTo>
                  <a:pt x="0" y="0"/>
                </a:lnTo>
                <a:lnTo>
                  <a:pt x="0" y="457314"/>
                </a:lnTo>
                <a:close/>
              </a:path>
            </a:pathLst>
          </a:custGeom>
          <a:solidFill>
            <a:srgbClr val="252525"/>
          </a:solidFill>
        </p:spPr>
        <p:txBody>
          <a:bodyPr wrap="square" lIns="0" tIns="0" rIns="0" bIns="0" rtlCol="0"/>
          <a:lstStyle/>
          <a:p>
            <a:endParaRPr/>
          </a:p>
        </p:txBody>
      </p:sp>
      <p:grpSp>
        <p:nvGrpSpPr>
          <p:cNvPr id="3" name="object 3"/>
          <p:cNvGrpSpPr/>
          <p:nvPr/>
        </p:nvGrpSpPr>
        <p:grpSpPr>
          <a:xfrm>
            <a:off x="0" y="0"/>
            <a:ext cx="12189460" cy="6859905"/>
            <a:chOff x="0" y="0"/>
            <a:chExt cx="12189460" cy="6859905"/>
          </a:xfrm>
        </p:grpSpPr>
        <p:sp>
          <p:nvSpPr>
            <p:cNvPr id="4" name="object 4"/>
            <p:cNvSpPr/>
            <p:nvPr/>
          </p:nvSpPr>
          <p:spPr>
            <a:xfrm>
              <a:off x="9336023" y="4477131"/>
              <a:ext cx="1748789" cy="0"/>
            </a:xfrm>
            <a:custGeom>
              <a:avLst/>
              <a:gdLst/>
              <a:ahLst/>
              <a:cxnLst/>
              <a:rect l="l" t="t" r="r" b="b"/>
              <a:pathLst>
                <a:path w="1748790">
                  <a:moveTo>
                    <a:pt x="0" y="0"/>
                  </a:moveTo>
                  <a:lnTo>
                    <a:pt x="1748662" y="0"/>
                  </a:lnTo>
                </a:path>
              </a:pathLst>
            </a:custGeom>
            <a:ln w="12700">
              <a:solidFill>
                <a:srgbClr val="40404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0" y="0"/>
              <a:ext cx="12188951" cy="6857999"/>
            </a:xfrm>
            <a:prstGeom prst="rect">
              <a:avLst/>
            </a:prstGeom>
          </p:spPr>
        </p:pic>
        <p:pic>
          <p:nvPicPr>
            <p:cNvPr id="6" name="object 6"/>
            <p:cNvPicPr/>
            <p:nvPr/>
          </p:nvPicPr>
          <p:blipFill>
            <a:blip r:embed="rId3" cstate="print"/>
            <a:stretch>
              <a:fillRect/>
            </a:stretch>
          </p:blipFill>
          <p:spPr>
            <a:xfrm>
              <a:off x="0" y="0"/>
              <a:ext cx="9336024" cy="6859778"/>
            </a:xfrm>
            <a:prstGeom prst="rect">
              <a:avLst/>
            </a:prstGeom>
          </p:spPr>
        </p:pic>
      </p:grpSp>
      <p:sp>
        <p:nvSpPr>
          <p:cNvPr id="7" name="object 7"/>
          <p:cNvSpPr txBox="1"/>
          <p:nvPr/>
        </p:nvSpPr>
        <p:spPr>
          <a:xfrm>
            <a:off x="814984" y="3383153"/>
            <a:ext cx="5135245" cy="1129665"/>
          </a:xfrm>
          <a:prstGeom prst="rect">
            <a:avLst/>
          </a:prstGeom>
        </p:spPr>
        <p:txBody>
          <a:bodyPr vert="horz" wrap="square" lIns="0" tIns="80010" rIns="0" bIns="0" rtlCol="0">
            <a:spAutoFit/>
          </a:bodyPr>
          <a:lstStyle/>
          <a:p>
            <a:pPr marL="12700" marR="5080">
              <a:lnSpc>
                <a:spcPts val="4110"/>
              </a:lnSpc>
              <a:spcBef>
                <a:spcPts val="630"/>
              </a:spcBef>
            </a:pPr>
            <a:r>
              <a:rPr sz="3800" spc="-85" dirty="0">
                <a:solidFill>
                  <a:srgbClr val="FFFFFF"/>
                </a:solidFill>
                <a:latin typeface="Tahoma"/>
                <a:cs typeface="Tahoma"/>
              </a:rPr>
              <a:t>P</a:t>
            </a:r>
            <a:r>
              <a:rPr sz="3800" spc="-15" dirty="0">
                <a:solidFill>
                  <a:srgbClr val="FFFFFF"/>
                </a:solidFill>
                <a:latin typeface="Tahoma"/>
                <a:cs typeface="Tahoma"/>
              </a:rPr>
              <a:t>a</a:t>
            </a:r>
            <a:r>
              <a:rPr sz="3800" spc="-105" dirty="0">
                <a:solidFill>
                  <a:srgbClr val="FFFFFF"/>
                </a:solidFill>
                <a:latin typeface="Tahoma"/>
                <a:cs typeface="Tahoma"/>
              </a:rPr>
              <a:t>r</a:t>
            </a:r>
            <a:r>
              <a:rPr sz="3800" spc="55" dirty="0">
                <a:solidFill>
                  <a:srgbClr val="FFFFFF"/>
                </a:solidFill>
                <a:latin typeface="Tahoma"/>
                <a:cs typeface="Tahoma"/>
              </a:rPr>
              <a:t>a</a:t>
            </a:r>
            <a:r>
              <a:rPr sz="3800" spc="-40" dirty="0">
                <a:solidFill>
                  <a:srgbClr val="FFFFFF"/>
                </a:solidFill>
                <a:latin typeface="Tahoma"/>
                <a:cs typeface="Tahoma"/>
              </a:rPr>
              <a:t>l</a:t>
            </a:r>
            <a:r>
              <a:rPr sz="3800" spc="-10" dirty="0">
                <a:solidFill>
                  <a:srgbClr val="FFFFFF"/>
                </a:solidFill>
                <a:latin typeface="Tahoma"/>
                <a:cs typeface="Tahoma"/>
              </a:rPr>
              <a:t>i</a:t>
            </a:r>
            <a:r>
              <a:rPr sz="3800" spc="40" dirty="0">
                <a:solidFill>
                  <a:srgbClr val="FFFFFF"/>
                </a:solidFill>
                <a:latin typeface="Tahoma"/>
                <a:cs typeface="Tahoma"/>
              </a:rPr>
              <a:t>n</a:t>
            </a:r>
            <a:r>
              <a:rPr sz="3800" spc="270" dirty="0">
                <a:solidFill>
                  <a:srgbClr val="FFFFFF"/>
                </a:solidFill>
                <a:latin typeface="Tahoma"/>
                <a:cs typeface="Tahoma"/>
              </a:rPr>
              <a:t>g</a:t>
            </a:r>
            <a:r>
              <a:rPr sz="3800" spc="40" dirty="0">
                <a:solidFill>
                  <a:srgbClr val="FFFFFF"/>
                </a:solidFill>
                <a:latin typeface="Tahoma"/>
                <a:cs typeface="Tahoma"/>
              </a:rPr>
              <a:t>u</a:t>
            </a:r>
            <a:r>
              <a:rPr sz="3800" spc="-10" dirty="0">
                <a:solidFill>
                  <a:srgbClr val="FFFFFF"/>
                </a:solidFill>
                <a:latin typeface="Tahoma"/>
                <a:cs typeface="Tahoma"/>
              </a:rPr>
              <a:t>i</a:t>
            </a:r>
            <a:r>
              <a:rPr sz="3800" spc="-114" dirty="0">
                <a:solidFill>
                  <a:srgbClr val="FFFFFF"/>
                </a:solidFill>
                <a:latin typeface="Tahoma"/>
                <a:cs typeface="Tahoma"/>
              </a:rPr>
              <a:t>s</a:t>
            </a:r>
            <a:r>
              <a:rPr sz="3800" spc="-130" dirty="0">
                <a:solidFill>
                  <a:srgbClr val="FFFFFF"/>
                </a:solidFill>
                <a:latin typeface="Tahoma"/>
                <a:cs typeface="Tahoma"/>
              </a:rPr>
              <a:t>t</a:t>
            </a:r>
            <a:r>
              <a:rPr sz="3800" spc="-10" dirty="0">
                <a:solidFill>
                  <a:srgbClr val="FFFFFF"/>
                </a:solidFill>
                <a:latin typeface="Tahoma"/>
                <a:cs typeface="Tahoma"/>
              </a:rPr>
              <a:t>i</a:t>
            </a:r>
            <a:r>
              <a:rPr sz="3800" spc="130" dirty="0">
                <a:solidFill>
                  <a:srgbClr val="FFFFFF"/>
                </a:solidFill>
                <a:latin typeface="Tahoma"/>
                <a:cs typeface="Tahoma"/>
              </a:rPr>
              <a:t>c</a:t>
            </a:r>
            <a:r>
              <a:rPr sz="3800" spc="-560" dirty="0">
                <a:solidFill>
                  <a:srgbClr val="FFFFFF"/>
                </a:solidFill>
                <a:latin typeface="Tahoma"/>
                <a:cs typeface="Tahoma"/>
              </a:rPr>
              <a:t> </a:t>
            </a:r>
            <a:r>
              <a:rPr sz="3800" spc="-135" dirty="0">
                <a:solidFill>
                  <a:srgbClr val="FFFFFF"/>
                </a:solidFill>
                <a:latin typeface="Tahoma"/>
                <a:cs typeface="Tahoma"/>
              </a:rPr>
              <a:t>f</a:t>
            </a:r>
            <a:r>
              <a:rPr sz="3800" spc="90" dirty="0">
                <a:solidFill>
                  <a:srgbClr val="FFFFFF"/>
                </a:solidFill>
                <a:latin typeface="Tahoma"/>
                <a:cs typeface="Tahoma"/>
              </a:rPr>
              <a:t>e</a:t>
            </a:r>
            <a:r>
              <a:rPr sz="3800" spc="15" dirty="0">
                <a:solidFill>
                  <a:srgbClr val="FFFFFF"/>
                </a:solidFill>
                <a:latin typeface="Tahoma"/>
                <a:cs typeface="Tahoma"/>
              </a:rPr>
              <a:t>a</a:t>
            </a:r>
            <a:r>
              <a:rPr sz="3800" spc="-60" dirty="0">
                <a:solidFill>
                  <a:srgbClr val="FFFFFF"/>
                </a:solidFill>
                <a:latin typeface="Tahoma"/>
                <a:cs typeface="Tahoma"/>
              </a:rPr>
              <a:t>t</a:t>
            </a:r>
            <a:r>
              <a:rPr sz="3800" spc="40" dirty="0">
                <a:solidFill>
                  <a:srgbClr val="FFFFFF"/>
                </a:solidFill>
                <a:latin typeface="Tahoma"/>
                <a:cs typeface="Tahoma"/>
              </a:rPr>
              <a:t>u</a:t>
            </a:r>
            <a:r>
              <a:rPr sz="3800" spc="-225" dirty="0">
                <a:solidFill>
                  <a:srgbClr val="FFFFFF"/>
                </a:solidFill>
                <a:latin typeface="Tahoma"/>
                <a:cs typeface="Tahoma"/>
              </a:rPr>
              <a:t>r</a:t>
            </a:r>
            <a:r>
              <a:rPr sz="3800" spc="65" dirty="0">
                <a:solidFill>
                  <a:srgbClr val="FFFFFF"/>
                </a:solidFill>
                <a:latin typeface="Tahoma"/>
                <a:cs typeface="Tahoma"/>
              </a:rPr>
              <a:t>es</a:t>
            </a:r>
            <a:r>
              <a:rPr sz="3800" spc="-620" dirty="0">
                <a:solidFill>
                  <a:srgbClr val="FFFFFF"/>
                </a:solidFill>
                <a:latin typeface="Tahoma"/>
                <a:cs typeface="Tahoma"/>
              </a:rPr>
              <a:t> </a:t>
            </a:r>
            <a:r>
              <a:rPr sz="3800" spc="240" dirty="0">
                <a:solidFill>
                  <a:srgbClr val="FFFFFF"/>
                </a:solidFill>
                <a:latin typeface="Tahoma"/>
                <a:cs typeface="Tahoma"/>
              </a:rPr>
              <a:t>o</a:t>
            </a:r>
            <a:r>
              <a:rPr sz="3800" spc="-100" dirty="0">
                <a:solidFill>
                  <a:srgbClr val="FFFFFF"/>
                </a:solidFill>
                <a:latin typeface="Tahoma"/>
                <a:cs typeface="Tahoma"/>
              </a:rPr>
              <a:t>f  </a:t>
            </a:r>
            <a:r>
              <a:rPr sz="3800" spc="95" dirty="0">
                <a:solidFill>
                  <a:srgbClr val="FFFFFF"/>
                </a:solidFill>
                <a:latin typeface="Tahoma"/>
                <a:cs typeface="Tahoma"/>
              </a:rPr>
              <a:t>voice</a:t>
            </a:r>
            <a:endParaRPr sz="3800">
              <a:latin typeface="Tahoma"/>
              <a:cs typeface="Tahoma"/>
            </a:endParaRPr>
          </a:p>
        </p:txBody>
      </p:sp>
      <p:grpSp>
        <p:nvGrpSpPr>
          <p:cNvPr id="8" name="object 8"/>
          <p:cNvGrpSpPr/>
          <p:nvPr/>
        </p:nvGrpSpPr>
        <p:grpSpPr>
          <a:xfrm>
            <a:off x="731519" y="4590288"/>
            <a:ext cx="6442075" cy="142240"/>
            <a:chOff x="731519" y="4590288"/>
            <a:chExt cx="6442075" cy="142240"/>
          </a:xfrm>
        </p:grpSpPr>
        <p:pic>
          <p:nvPicPr>
            <p:cNvPr id="9" name="object 9"/>
            <p:cNvPicPr/>
            <p:nvPr/>
          </p:nvPicPr>
          <p:blipFill>
            <a:blip r:embed="rId4" cstate="print"/>
            <a:stretch>
              <a:fillRect/>
            </a:stretch>
          </p:blipFill>
          <p:spPr>
            <a:xfrm>
              <a:off x="731519" y="4590288"/>
              <a:ext cx="6441948" cy="141731"/>
            </a:xfrm>
            <a:prstGeom prst="rect">
              <a:avLst/>
            </a:prstGeom>
          </p:spPr>
        </p:pic>
        <p:sp>
          <p:nvSpPr>
            <p:cNvPr id="10" name="object 10"/>
            <p:cNvSpPr/>
            <p:nvPr/>
          </p:nvSpPr>
          <p:spPr>
            <a:xfrm>
              <a:off x="768095" y="4637151"/>
              <a:ext cx="6308090" cy="0"/>
            </a:xfrm>
            <a:custGeom>
              <a:avLst/>
              <a:gdLst/>
              <a:ahLst/>
              <a:cxnLst/>
              <a:rect l="l" t="t" r="r" b="b"/>
              <a:pathLst>
                <a:path w="6308090">
                  <a:moveTo>
                    <a:pt x="0" y="0"/>
                  </a:moveTo>
                  <a:lnTo>
                    <a:pt x="6307835" y="0"/>
                  </a:lnTo>
                </a:path>
              </a:pathLst>
            </a:custGeom>
            <a:ln w="19050">
              <a:solidFill>
                <a:srgbClr val="FFFFFF"/>
              </a:solidFill>
            </a:ln>
          </p:spPr>
          <p:txBody>
            <a:bodyPr wrap="square" lIns="0" tIns="0" rIns="0" bIns="0" rtlCol="0"/>
            <a:lstStyle/>
            <a:p>
              <a:endParaRPr/>
            </a:p>
          </p:txBody>
        </p:sp>
      </p:grpSp>
      <p:pic>
        <p:nvPicPr>
          <p:cNvPr id="11" name="Picture 2" descr="ABESEC OLA">
            <a:extLst>
              <a:ext uri="{FF2B5EF4-FFF2-40B4-BE49-F238E27FC236}">
                <a16:creationId xmlns:a16="http://schemas.microsoft.com/office/drawing/2014/main" id="{7FDFE482-F937-F2AF-4BE0-4A244DBE51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6655" y="289940"/>
            <a:ext cx="8294370" cy="1390015"/>
          </a:xfrm>
          <a:prstGeom prst="rect">
            <a:avLst/>
          </a:prstGeom>
        </p:spPr>
        <p:txBody>
          <a:bodyPr vert="horz" wrap="square" lIns="0" tIns="87630" rIns="0" bIns="0" rtlCol="0">
            <a:spAutoFit/>
          </a:bodyPr>
          <a:lstStyle/>
          <a:p>
            <a:pPr marL="12700" marR="5080">
              <a:lnSpc>
                <a:spcPts val="5120"/>
              </a:lnSpc>
              <a:spcBef>
                <a:spcPts val="690"/>
              </a:spcBef>
            </a:pPr>
            <a:r>
              <a:rPr spc="-114" dirty="0"/>
              <a:t>P</a:t>
            </a:r>
            <a:r>
              <a:rPr spc="5" dirty="0"/>
              <a:t>a</a:t>
            </a:r>
            <a:r>
              <a:rPr spc="-95" dirty="0"/>
              <a:t>r</a:t>
            </a:r>
            <a:r>
              <a:rPr spc="5" dirty="0"/>
              <a:t>a</a:t>
            </a:r>
            <a:r>
              <a:rPr spc="70" dirty="0"/>
              <a:t>l</a:t>
            </a:r>
            <a:r>
              <a:rPr spc="20" dirty="0"/>
              <a:t>i</a:t>
            </a:r>
            <a:r>
              <a:rPr spc="140" dirty="0"/>
              <a:t>n</a:t>
            </a:r>
            <a:r>
              <a:rPr spc="310" dirty="0"/>
              <a:t>g</a:t>
            </a:r>
            <a:r>
              <a:rPr spc="70" dirty="0"/>
              <a:t>u</a:t>
            </a:r>
            <a:r>
              <a:rPr spc="15" dirty="0"/>
              <a:t>i</a:t>
            </a:r>
            <a:r>
              <a:rPr spc="-60" dirty="0"/>
              <a:t>s</a:t>
            </a:r>
            <a:r>
              <a:rPr spc="-120" dirty="0"/>
              <a:t>t</a:t>
            </a:r>
            <a:r>
              <a:rPr spc="15" dirty="0"/>
              <a:t>i</a:t>
            </a:r>
            <a:r>
              <a:rPr spc="165" dirty="0"/>
              <a:t>c</a:t>
            </a:r>
            <a:r>
              <a:rPr spc="-530" dirty="0"/>
              <a:t> </a:t>
            </a:r>
            <a:r>
              <a:rPr spc="25" dirty="0"/>
              <a:t>f</a:t>
            </a:r>
            <a:r>
              <a:rPr spc="60" dirty="0"/>
              <a:t>e</a:t>
            </a:r>
            <a:r>
              <a:rPr spc="-65" dirty="0"/>
              <a:t>a</a:t>
            </a:r>
            <a:r>
              <a:rPr spc="-120" dirty="0"/>
              <a:t>t</a:t>
            </a:r>
            <a:r>
              <a:rPr spc="140" dirty="0"/>
              <a:t>u</a:t>
            </a:r>
            <a:r>
              <a:rPr spc="-165" dirty="0"/>
              <a:t>r</a:t>
            </a:r>
            <a:r>
              <a:rPr spc="140" dirty="0"/>
              <a:t>e</a:t>
            </a:r>
            <a:r>
              <a:rPr spc="-40" dirty="0"/>
              <a:t>s</a:t>
            </a:r>
            <a:r>
              <a:rPr spc="-615" dirty="0"/>
              <a:t> </a:t>
            </a:r>
            <a:r>
              <a:rPr spc="345" dirty="0"/>
              <a:t>o</a:t>
            </a:r>
            <a:r>
              <a:rPr spc="-120" dirty="0"/>
              <a:t>f</a:t>
            </a:r>
            <a:r>
              <a:rPr spc="-305" dirty="0"/>
              <a:t> </a:t>
            </a:r>
            <a:r>
              <a:rPr spc="-90" dirty="0"/>
              <a:t>v</a:t>
            </a:r>
            <a:r>
              <a:rPr spc="345" dirty="0"/>
              <a:t>o</a:t>
            </a:r>
            <a:r>
              <a:rPr spc="120" dirty="0"/>
              <a:t>ic</a:t>
            </a:r>
            <a:r>
              <a:rPr spc="195" dirty="0"/>
              <a:t>e</a:t>
            </a:r>
            <a:r>
              <a:rPr spc="-575" dirty="0"/>
              <a:t> </a:t>
            </a:r>
            <a:r>
              <a:rPr spc="-40" dirty="0"/>
              <a:t>/  </a:t>
            </a:r>
            <a:r>
              <a:rPr spc="325" dirty="0"/>
              <a:t>N</a:t>
            </a:r>
            <a:r>
              <a:rPr spc="300" dirty="0"/>
              <a:t>u</a:t>
            </a:r>
            <a:r>
              <a:rPr spc="5" dirty="0"/>
              <a:t>a</a:t>
            </a:r>
            <a:r>
              <a:rPr spc="135" dirty="0"/>
              <a:t>n</a:t>
            </a:r>
            <a:r>
              <a:rPr spc="170" dirty="0"/>
              <a:t>c</a:t>
            </a:r>
            <a:r>
              <a:rPr spc="125" dirty="0"/>
              <a:t>e</a:t>
            </a:r>
            <a:r>
              <a:rPr spc="-40" dirty="0"/>
              <a:t>s</a:t>
            </a:r>
            <a:r>
              <a:rPr spc="-535" dirty="0"/>
              <a:t> </a:t>
            </a:r>
            <a:r>
              <a:rPr spc="345" dirty="0"/>
              <a:t>o</a:t>
            </a:r>
            <a:r>
              <a:rPr spc="-120" dirty="0"/>
              <a:t>f</a:t>
            </a:r>
            <a:r>
              <a:rPr spc="-450" dirty="0"/>
              <a:t> </a:t>
            </a:r>
            <a:r>
              <a:rPr spc="-114" dirty="0"/>
              <a:t>V</a:t>
            </a:r>
            <a:r>
              <a:rPr spc="345" dirty="0"/>
              <a:t>o</a:t>
            </a:r>
            <a:r>
              <a:rPr spc="120" dirty="0"/>
              <a:t>ic</a:t>
            </a:r>
            <a:r>
              <a:rPr spc="195" dirty="0"/>
              <a:t>e</a:t>
            </a:r>
            <a:r>
              <a:rPr spc="-509" dirty="0"/>
              <a:t> </a:t>
            </a:r>
            <a:r>
              <a:rPr spc="370" dirty="0"/>
              <a:t>D</a:t>
            </a:r>
            <a:r>
              <a:rPr spc="-90" dirty="0"/>
              <a:t>y</a:t>
            </a:r>
            <a:r>
              <a:rPr spc="135" dirty="0"/>
              <a:t>n</a:t>
            </a:r>
            <a:r>
              <a:rPr spc="5" dirty="0"/>
              <a:t>a</a:t>
            </a:r>
            <a:r>
              <a:rPr spc="260" dirty="0"/>
              <a:t>m</a:t>
            </a:r>
            <a:r>
              <a:rPr spc="10" dirty="0"/>
              <a:t>i</a:t>
            </a:r>
            <a:r>
              <a:rPr spc="60" dirty="0"/>
              <a:t>cs</a:t>
            </a:r>
          </a:p>
        </p:txBody>
      </p:sp>
      <p:sp>
        <p:nvSpPr>
          <p:cNvPr id="3" name="object 3"/>
          <p:cNvSpPr/>
          <p:nvPr/>
        </p:nvSpPr>
        <p:spPr>
          <a:xfrm>
            <a:off x="1193291" y="1897888"/>
            <a:ext cx="9964420" cy="0"/>
          </a:xfrm>
          <a:custGeom>
            <a:avLst/>
            <a:gdLst/>
            <a:ahLst/>
            <a:cxnLst/>
            <a:rect l="l" t="t" r="r" b="b"/>
            <a:pathLst>
              <a:path w="9964420">
                <a:moveTo>
                  <a:pt x="0" y="0"/>
                </a:moveTo>
                <a:lnTo>
                  <a:pt x="9964419" y="0"/>
                </a:lnTo>
              </a:path>
            </a:pathLst>
          </a:custGeom>
          <a:ln w="12700">
            <a:solidFill>
              <a:srgbClr val="404040"/>
            </a:solidFill>
          </a:ln>
        </p:spPr>
        <p:txBody>
          <a:bodyPr wrap="square" lIns="0" tIns="0" rIns="0" bIns="0" rtlCol="0"/>
          <a:lstStyle/>
          <a:p>
            <a:endParaRPr/>
          </a:p>
        </p:txBody>
      </p:sp>
      <p:sp>
        <p:nvSpPr>
          <p:cNvPr id="4" name="object 4"/>
          <p:cNvSpPr/>
          <p:nvPr/>
        </p:nvSpPr>
        <p:spPr>
          <a:xfrm>
            <a:off x="0" y="6402401"/>
            <a:ext cx="12189460" cy="457834"/>
          </a:xfrm>
          <a:custGeom>
            <a:avLst/>
            <a:gdLst/>
            <a:ahLst/>
            <a:cxnLst/>
            <a:rect l="l" t="t" r="r" b="b"/>
            <a:pathLst>
              <a:path w="12189460" h="457834">
                <a:moveTo>
                  <a:pt x="12188952" y="0"/>
                </a:moveTo>
                <a:lnTo>
                  <a:pt x="0" y="0"/>
                </a:lnTo>
                <a:lnTo>
                  <a:pt x="0" y="457314"/>
                </a:lnTo>
                <a:lnTo>
                  <a:pt x="12188952" y="457314"/>
                </a:lnTo>
                <a:lnTo>
                  <a:pt x="12188952" y="0"/>
                </a:lnTo>
                <a:close/>
              </a:path>
            </a:pathLst>
          </a:custGeom>
          <a:solidFill>
            <a:srgbClr val="252525"/>
          </a:solidFill>
        </p:spPr>
        <p:txBody>
          <a:bodyPr wrap="square" lIns="0" tIns="0" rIns="0" bIns="0" rtlCol="0"/>
          <a:lstStyle/>
          <a:p>
            <a:endParaRPr/>
          </a:p>
        </p:txBody>
      </p:sp>
      <p:sp>
        <p:nvSpPr>
          <p:cNvPr id="5" name="object 5"/>
          <p:cNvSpPr/>
          <p:nvPr/>
        </p:nvSpPr>
        <p:spPr>
          <a:xfrm>
            <a:off x="1097280" y="2103627"/>
            <a:ext cx="10058400" cy="713740"/>
          </a:xfrm>
          <a:custGeom>
            <a:avLst/>
            <a:gdLst/>
            <a:ahLst/>
            <a:cxnLst/>
            <a:rect l="l" t="t" r="r" b="b"/>
            <a:pathLst>
              <a:path w="10058400" h="713739">
                <a:moveTo>
                  <a:pt x="9939528" y="0"/>
                </a:moveTo>
                <a:lnTo>
                  <a:pt x="118872" y="0"/>
                </a:lnTo>
                <a:lnTo>
                  <a:pt x="72603" y="9340"/>
                </a:lnTo>
                <a:lnTo>
                  <a:pt x="34818" y="34813"/>
                </a:lnTo>
                <a:lnTo>
                  <a:pt x="9342" y="72598"/>
                </a:lnTo>
                <a:lnTo>
                  <a:pt x="0" y="118872"/>
                </a:lnTo>
                <a:lnTo>
                  <a:pt x="0" y="594487"/>
                </a:lnTo>
                <a:lnTo>
                  <a:pt x="9342" y="640780"/>
                </a:lnTo>
                <a:lnTo>
                  <a:pt x="34818" y="678608"/>
                </a:lnTo>
                <a:lnTo>
                  <a:pt x="72603" y="704125"/>
                </a:lnTo>
                <a:lnTo>
                  <a:pt x="118872" y="713486"/>
                </a:lnTo>
                <a:lnTo>
                  <a:pt x="9939528" y="713486"/>
                </a:lnTo>
                <a:lnTo>
                  <a:pt x="9985801" y="704125"/>
                </a:lnTo>
                <a:lnTo>
                  <a:pt x="10023586" y="678608"/>
                </a:lnTo>
                <a:lnTo>
                  <a:pt x="10049059" y="640780"/>
                </a:lnTo>
                <a:lnTo>
                  <a:pt x="10058400" y="594487"/>
                </a:lnTo>
                <a:lnTo>
                  <a:pt x="10058400" y="118872"/>
                </a:lnTo>
                <a:lnTo>
                  <a:pt x="10049059" y="72598"/>
                </a:lnTo>
                <a:lnTo>
                  <a:pt x="10023586" y="34813"/>
                </a:lnTo>
                <a:lnTo>
                  <a:pt x="9985801" y="9340"/>
                </a:lnTo>
                <a:lnTo>
                  <a:pt x="9939528" y="0"/>
                </a:lnTo>
                <a:close/>
              </a:path>
            </a:pathLst>
          </a:custGeom>
          <a:solidFill>
            <a:srgbClr val="83AE86"/>
          </a:solidFill>
        </p:spPr>
        <p:txBody>
          <a:bodyPr wrap="square" lIns="0" tIns="0" rIns="0" bIns="0" rtlCol="0"/>
          <a:lstStyle/>
          <a:p>
            <a:endParaRPr/>
          </a:p>
        </p:txBody>
      </p:sp>
      <p:sp>
        <p:nvSpPr>
          <p:cNvPr id="6" name="object 6"/>
          <p:cNvSpPr/>
          <p:nvPr/>
        </p:nvSpPr>
        <p:spPr>
          <a:xfrm>
            <a:off x="1097280" y="2862833"/>
            <a:ext cx="10058400" cy="722630"/>
          </a:xfrm>
          <a:custGeom>
            <a:avLst/>
            <a:gdLst/>
            <a:ahLst/>
            <a:cxnLst/>
            <a:rect l="l" t="t" r="r" b="b"/>
            <a:pathLst>
              <a:path w="10058400" h="722629">
                <a:moveTo>
                  <a:pt x="9938004" y="0"/>
                </a:moveTo>
                <a:lnTo>
                  <a:pt x="120395" y="0"/>
                </a:lnTo>
                <a:lnTo>
                  <a:pt x="73530" y="9453"/>
                </a:lnTo>
                <a:lnTo>
                  <a:pt x="35261" y="35242"/>
                </a:lnTo>
                <a:lnTo>
                  <a:pt x="9460" y="73509"/>
                </a:lnTo>
                <a:lnTo>
                  <a:pt x="0" y="120395"/>
                </a:lnTo>
                <a:lnTo>
                  <a:pt x="0" y="602106"/>
                </a:lnTo>
                <a:lnTo>
                  <a:pt x="9460" y="648993"/>
                </a:lnTo>
                <a:lnTo>
                  <a:pt x="35261" y="687260"/>
                </a:lnTo>
                <a:lnTo>
                  <a:pt x="73530" y="713049"/>
                </a:lnTo>
                <a:lnTo>
                  <a:pt x="120395" y="722502"/>
                </a:lnTo>
                <a:lnTo>
                  <a:pt x="9938004" y="722502"/>
                </a:lnTo>
                <a:lnTo>
                  <a:pt x="9984890" y="713049"/>
                </a:lnTo>
                <a:lnTo>
                  <a:pt x="10023157" y="687260"/>
                </a:lnTo>
                <a:lnTo>
                  <a:pt x="10048946" y="648993"/>
                </a:lnTo>
                <a:lnTo>
                  <a:pt x="10058400" y="602106"/>
                </a:lnTo>
                <a:lnTo>
                  <a:pt x="10058400" y="120395"/>
                </a:lnTo>
                <a:lnTo>
                  <a:pt x="10048946" y="73509"/>
                </a:lnTo>
                <a:lnTo>
                  <a:pt x="10023157" y="35242"/>
                </a:lnTo>
                <a:lnTo>
                  <a:pt x="9984890" y="9453"/>
                </a:lnTo>
                <a:lnTo>
                  <a:pt x="9938004" y="0"/>
                </a:lnTo>
                <a:close/>
              </a:path>
            </a:pathLst>
          </a:custGeom>
          <a:solidFill>
            <a:srgbClr val="81AE80"/>
          </a:solidFill>
        </p:spPr>
        <p:txBody>
          <a:bodyPr wrap="square" lIns="0" tIns="0" rIns="0" bIns="0" rtlCol="0"/>
          <a:lstStyle/>
          <a:p>
            <a:endParaRPr/>
          </a:p>
        </p:txBody>
      </p:sp>
      <p:sp>
        <p:nvSpPr>
          <p:cNvPr id="7" name="object 7"/>
          <p:cNvSpPr/>
          <p:nvPr/>
        </p:nvSpPr>
        <p:spPr>
          <a:xfrm>
            <a:off x="1097280" y="3631057"/>
            <a:ext cx="10058400" cy="722630"/>
          </a:xfrm>
          <a:custGeom>
            <a:avLst/>
            <a:gdLst/>
            <a:ahLst/>
            <a:cxnLst/>
            <a:rect l="l" t="t" r="r" b="b"/>
            <a:pathLst>
              <a:path w="10058400" h="722629">
                <a:moveTo>
                  <a:pt x="9938004" y="0"/>
                </a:moveTo>
                <a:lnTo>
                  <a:pt x="120395" y="0"/>
                </a:lnTo>
                <a:lnTo>
                  <a:pt x="73530" y="9471"/>
                </a:lnTo>
                <a:lnTo>
                  <a:pt x="35261" y="35290"/>
                </a:lnTo>
                <a:lnTo>
                  <a:pt x="9460" y="73562"/>
                </a:lnTo>
                <a:lnTo>
                  <a:pt x="0" y="120396"/>
                </a:lnTo>
                <a:lnTo>
                  <a:pt x="0" y="602107"/>
                </a:lnTo>
                <a:lnTo>
                  <a:pt x="9460" y="649013"/>
                </a:lnTo>
                <a:lnTo>
                  <a:pt x="35261" y="687324"/>
                </a:lnTo>
                <a:lnTo>
                  <a:pt x="73530" y="713156"/>
                </a:lnTo>
                <a:lnTo>
                  <a:pt x="120395" y="722630"/>
                </a:lnTo>
                <a:lnTo>
                  <a:pt x="9938004" y="722630"/>
                </a:lnTo>
                <a:lnTo>
                  <a:pt x="9984890" y="713156"/>
                </a:lnTo>
                <a:lnTo>
                  <a:pt x="10023157" y="687324"/>
                </a:lnTo>
                <a:lnTo>
                  <a:pt x="10048946" y="649013"/>
                </a:lnTo>
                <a:lnTo>
                  <a:pt x="10058400" y="602107"/>
                </a:lnTo>
                <a:lnTo>
                  <a:pt x="10058400" y="120396"/>
                </a:lnTo>
                <a:lnTo>
                  <a:pt x="10048946" y="73562"/>
                </a:lnTo>
                <a:lnTo>
                  <a:pt x="10023157" y="35290"/>
                </a:lnTo>
                <a:lnTo>
                  <a:pt x="9984890" y="9471"/>
                </a:lnTo>
                <a:lnTo>
                  <a:pt x="9938004" y="0"/>
                </a:lnTo>
                <a:close/>
              </a:path>
            </a:pathLst>
          </a:custGeom>
          <a:solidFill>
            <a:srgbClr val="83AE7C"/>
          </a:solidFill>
        </p:spPr>
        <p:txBody>
          <a:bodyPr wrap="square" lIns="0" tIns="0" rIns="0" bIns="0" rtlCol="0"/>
          <a:lstStyle/>
          <a:p>
            <a:endParaRPr/>
          </a:p>
        </p:txBody>
      </p:sp>
      <p:sp>
        <p:nvSpPr>
          <p:cNvPr id="8" name="object 8"/>
          <p:cNvSpPr/>
          <p:nvPr/>
        </p:nvSpPr>
        <p:spPr>
          <a:xfrm>
            <a:off x="1097280" y="4399407"/>
            <a:ext cx="10058400" cy="713740"/>
          </a:xfrm>
          <a:custGeom>
            <a:avLst/>
            <a:gdLst/>
            <a:ahLst/>
            <a:cxnLst/>
            <a:rect l="l" t="t" r="r" b="b"/>
            <a:pathLst>
              <a:path w="10058400" h="713739">
                <a:moveTo>
                  <a:pt x="9939528" y="0"/>
                </a:moveTo>
                <a:lnTo>
                  <a:pt x="118872" y="0"/>
                </a:lnTo>
                <a:lnTo>
                  <a:pt x="72603" y="9340"/>
                </a:lnTo>
                <a:lnTo>
                  <a:pt x="34818" y="34813"/>
                </a:lnTo>
                <a:lnTo>
                  <a:pt x="9342" y="72598"/>
                </a:lnTo>
                <a:lnTo>
                  <a:pt x="0" y="118872"/>
                </a:lnTo>
                <a:lnTo>
                  <a:pt x="0" y="594487"/>
                </a:lnTo>
                <a:lnTo>
                  <a:pt x="9342" y="640760"/>
                </a:lnTo>
                <a:lnTo>
                  <a:pt x="34818" y="678545"/>
                </a:lnTo>
                <a:lnTo>
                  <a:pt x="72603" y="704018"/>
                </a:lnTo>
                <a:lnTo>
                  <a:pt x="118872" y="713359"/>
                </a:lnTo>
                <a:lnTo>
                  <a:pt x="9939528" y="713359"/>
                </a:lnTo>
                <a:lnTo>
                  <a:pt x="9985801" y="704018"/>
                </a:lnTo>
                <a:lnTo>
                  <a:pt x="10023586" y="678545"/>
                </a:lnTo>
                <a:lnTo>
                  <a:pt x="10049059" y="640760"/>
                </a:lnTo>
                <a:lnTo>
                  <a:pt x="10058400" y="594487"/>
                </a:lnTo>
                <a:lnTo>
                  <a:pt x="10058400" y="118872"/>
                </a:lnTo>
                <a:lnTo>
                  <a:pt x="10049059" y="72598"/>
                </a:lnTo>
                <a:lnTo>
                  <a:pt x="10023586" y="34813"/>
                </a:lnTo>
                <a:lnTo>
                  <a:pt x="9985801" y="9340"/>
                </a:lnTo>
                <a:lnTo>
                  <a:pt x="9939528" y="0"/>
                </a:lnTo>
                <a:close/>
              </a:path>
            </a:pathLst>
          </a:custGeom>
          <a:solidFill>
            <a:srgbClr val="85AE79"/>
          </a:solidFill>
        </p:spPr>
        <p:txBody>
          <a:bodyPr wrap="square" lIns="0" tIns="0" rIns="0" bIns="0" rtlCol="0"/>
          <a:lstStyle/>
          <a:p>
            <a:endParaRPr/>
          </a:p>
        </p:txBody>
      </p:sp>
      <p:sp>
        <p:nvSpPr>
          <p:cNvPr id="9" name="object 9"/>
          <p:cNvSpPr/>
          <p:nvPr/>
        </p:nvSpPr>
        <p:spPr>
          <a:xfrm>
            <a:off x="1097280" y="5167629"/>
            <a:ext cx="10058400" cy="713740"/>
          </a:xfrm>
          <a:custGeom>
            <a:avLst/>
            <a:gdLst/>
            <a:ahLst/>
            <a:cxnLst/>
            <a:rect l="l" t="t" r="r" b="b"/>
            <a:pathLst>
              <a:path w="10058400" h="713739">
                <a:moveTo>
                  <a:pt x="9939528" y="0"/>
                </a:moveTo>
                <a:lnTo>
                  <a:pt x="118872" y="0"/>
                </a:lnTo>
                <a:lnTo>
                  <a:pt x="72603" y="9340"/>
                </a:lnTo>
                <a:lnTo>
                  <a:pt x="34818" y="34813"/>
                </a:lnTo>
                <a:lnTo>
                  <a:pt x="9342" y="72598"/>
                </a:lnTo>
                <a:lnTo>
                  <a:pt x="0" y="118872"/>
                </a:lnTo>
                <a:lnTo>
                  <a:pt x="0" y="594525"/>
                </a:lnTo>
                <a:lnTo>
                  <a:pt x="9342" y="640810"/>
                </a:lnTo>
                <a:lnTo>
                  <a:pt x="34818" y="678607"/>
                </a:lnTo>
                <a:lnTo>
                  <a:pt x="72603" y="704090"/>
                </a:lnTo>
                <a:lnTo>
                  <a:pt x="118872" y="713435"/>
                </a:lnTo>
                <a:lnTo>
                  <a:pt x="9939528" y="713435"/>
                </a:lnTo>
                <a:lnTo>
                  <a:pt x="9985801" y="704090"/>
                </a:lnTo>
                <a:lnTo>
                  <a:pt x="10023586" y="678607"/>
                </a:lnTo>
                <a:lnTo>
                  <a:pt x="10049059" y="640810"/>
                </a:lnTo>
                <a:lnTo>
                  <a:pt x="10058400" y="594525"/>
                </a:lnTo>
                <a:lnTo>
                  <a:pt x="10058400" y="118872"/>
                </a:lnTo>
                <a:lnTo>
                  <a:pt x="10049059" y="72598"/>
                </a:lnTo>
                <a:lnTo>
                  <a:pt x="10023586" y="34813"/>
                </a:lnTo>
                <a:lnTo>
                  <a:pt x="9985801" y="9340"/>
                </a:lnTo>
                <a:lnTo>
                  <a:pt x="9939528" y="0"/>
                </a:lnTo>
                <a:close/>
              </a:path>
            </a:pathLst>
          </a:custGeom>
          <a:solidFill>
            <a:srgbClr val="88AE77"/>
          </a:solidFill>
        </p:spPr>
        <p:txBody>
          <a:bodyPr wrap="square" lIns="0" tIns="0" rIns="0" bIns="0" rtlCol="0"/>
          <a:lstStyle/>
          <a:p>
            <a:endParaRPr/>
          </a:p>
        </p:txBody>
      </p:sp>
      <p:sp>
        <p:nvSpPr>
          <p:cNvPr id="10" name="object 10"/>
          <p:cNvSpPr txBox="1"/>
          <p:nvPr/>
        </p:nvSpPr>
        <p:spPr>
          <a:xfrm>
            <a:off x="1188313" y="2287460"/>
            <a:ext cx="9648190" cy="3495040"/>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FFFFFF"/>
                </a:solidFill>
                <a:latin typeface="Tahoma"/>
                <a:cs typeface="Tahoma"/>
              </a:rPr>
              <a:t>The</a:t>
            </a:r>
            <a:r>
              <a:rPr sz="1800" spc="-155" dirty="0">
                <a:solidFill>
                  <a:srgbClr val="FFFFFF"/>
                </a:solidFill>
                <a:latin typeface="Tahoma"/>
                <a:cs typeface="Tahoma"/>
              </a:rPr>
              <a:t> </a:t>
            </a:r>
            <a:r>
              <a:rPr sz="1800" spc="30" dirty="0">
                <a:solidFill>
                  <a:srgbClr val="FFFFFF"/>
                </a:solidFill>
                <a:latin typeface="Tahoma"/>
                <a:cs typeface="Tahoma"/>
              </a:rPr>
              <a:t>study</a:t>
            </a:r>
            <a:r>
              <a:rPr sz="1800" spc="-150" dirty="0">
                <a:solidFill>
                  <a:srgbClr val="FFFFFF"/>
                </a:solidFill>
                <a:latin typeface="Tahoma"/>
                <a:cs typeface="Tahoma"/>
              </a:rPr>
              <a:t> </a:t>
            </a:r>
            <a:r>
              <a:rPr sz="1800" spc="25" dirty="0">
                <a:solidFill>
                  <a:srgbClr val="FFFFFF"/>
                </a:solidFill>
                <a:latin typeface="Tahoma"/>
                <a:cs typeface="Tahoma"/>
              </a:rPr>
              <a:t>of</a:t>
            </a:r>
            <a:r>
              <a:rPr sz="1800" spc="-90" dirty="0">
                <a:solidFill>
                  <a:srgbClr val="FFFFFF"/>
                </a:solidFill>
                <a:latin typeface="Tahoma"/>
                <a:cs typeface="Tahoma"/>
              </a:rPr>
              <a:t> </a:t>
            </a:r>
            <a:r>
              <a:rPr sz="1800" spc="65" dirty="0">
                <a:solidFill>
                  <a:srgbClr val="FFFFFF"/>
                </a:solidFill>
                <a:latin typeface="Tahoma"/>
                <a:cs typeface="Tahoma"/>
              </a:rPr>
              <a:t>language</a:t>
            </a:r>
            <a:r>
              <a:rPr sz="1800" spc="-80" dirty="0">
                <a:solidFill>
                  <a:srgbClr val="FFFFFF"/>
                </a:solidFill>
                <a:latin typeface="Tahoma"/>
                <a:cs typeface="Tahoma"/>
              </a:rPr>
              <a:t> </a:t>
            </a:r>
            <a:r>
              <a:rPr sz="1800" spc="5" dirty="0">
                <a:solidFill>
                  <a:srgbClr val="FFFFFF"/>
                </a:solidFill>
                <a:latin typeface="Tahoma"/>
                <a:cs typeface="Tahoma"/>
              </a:rPr>
              <a:t>is</a:t>
            </a:r>
            <a:r>
              <a:rPr sz="1800" spc="-140" dirty="0">
                <a:solidFill>
                  <a:srgbClr val="FFFFFF"/>
                </a:solidFill>
                <a:latin typeface="Tahoma"/>
                <a:cs typeface="Tahoma"/>
              </a:rPr>
              <a:t> </a:t>
            </a:r>
            <a:r>
              <a:rPr sz="1800" spc="55" dirty="0">
                <a:solidFill>
                  <a:srgbClr val="FFFFFF"/>
                </a:solidFill>
                <a:latin typeface="Tahoma"/>
                <a:cs typeface="Tahoma"/>
              </a:rPr>
              <a:t>called</a:t>
            </a:r>
            <a:r>
              <a:rPr sz="1800" spc="-60" dirty="0">
                <a:solidFill>
                  <a:srgbClr val="FFFFFF"/>
                </a:solidFill>
                <a:latin typeface="Tahoma"/>
                <a:cs typeface="Tahoma"/>
              </a:rPr>
              <a:t> </a:t>
            </a:r>
            <a:r>
              <a:rPr sz="1800" spc="-10" dirty="0">
                <a:solidFill>
                  <a:srgbClr val="FFFFFF"/>
                </a:solidFill>
                <a:latin typeface="Tahoma"/>
                <a:cs typeface="Tahoma"/>
              </a:rPr>
              <a:t>as</a:t>
            </a:r>
            <a:r>
              <a:rPr sz="1800" spc="-65" dirty="0">
                <a:solidFill>
                  <a:srgbClr val="FFFFFF"/>
                </a:solidFill>
                <a:latin typeface="Tahoma"/>
                <a:cs typeface="Tahoma"/>
              </a:rPr>
              <a:t> </a:t>
            </a:r>
            <a:r>
              <a:rPr sz="1800" spc="25" dirty="0">
                <a:solidFill>
                  <a:srgbClr val="FFFFFF"/>
                </a:solidFill>
                <a:latin typeface="Tahoma"/>
                <a:cs typeface="Tahoma"/>
              </a:rPr>
              <a:t>linguistics.</a:t>
            </a:r>
            <a:endParaRPr sz="1800">
              <a:latin typeface="Tahoma"/>
              <a:cs typeface="Tahoma"/>
            </a:endParaRPr>
          </a:p>
          <a:p>
            <a:pPr>
              <a:lnSpc>
                <a:spcPct val="100000"/>
              </a:lnSpc>
              <a:spcBef>
                <a:spcPts val="25"/>
              </a:spcBef>
            </a:pPr>
            <a:endParaRPr sz="3200">
              <a:latin typeface="Tahoma"/>
              <a:cs typeface="Tahoma"/>
            </a:endParaRPr>
          </a:p>
          <a:p>
            <a:pPr marL="12700">
              <a:lnSpc>
                <a:spcPct val="100000"/>
              </a:lnSpc>
            </a:pPr>
            <a:r>
              <a:rPr sz="1800" i="1" spc="-155" dirty="0">
                <a:solidFill>
                  <a:srgbClr val="FFFFFF"/>
                </a:solidFill>
                <a:latin typeface="Verdana"/>
                <a:cs typeface="Verdana"/>
              </a:rPr>
              <a:t>P</a:t>
            </a:r>
            <a:r>
              <a:rPr sz="1800" i="1" spc="-150" dirty="0">
                <a:solidFill>
                  <a:srgbClr val="FFFFFF"/>
                </a:solidFill>
                <a:latin typeface="Verdana"/>
                <a:cs typeface="Verdana"/>
              </a:rPr>
              <a:t>a</a:t>
            </a:r>
            <a:r>
              <a:rPr sz="1800" i="1" spc="-130" dirty="0">
                <a:solidFill>
                  <a:srgbClr val="FFFFFF"/>
                </a:solidFill>
                <a:latin typeface="Verdana"/>
                <a:cs typeface="Verdana"/>
              </a:rPr>
              <a:t>r</a:t>
            </a:r>
            <a:r>
              <a:rPr sz="1800" i="1" spc="-120" dirty="0">
                <a:solidFill>
                  <a:srgbClr val="FFFFFF"/>
                </a:solidFill>
                <a:latin typeface="Verdana"/>
                <a:cs typeface="Verdana"/>
              </a:rPr>
              <a:t>a</a:t>
            </a:r>
            <a:r>
              <a:rPr sz="1800" i="1" spc="280" dirty="0">
                <a:solidFill>
                  <a:srgbClr val="FFFFFF"/>
                </a:solidFill>
                <a:latin typeface="Verdana"/>
                <a:cs typeface="Verdana"/>
              </a:rPr>
              <a:t> </a:t>
            </a:r>
            <a:r>
              <a:rPr sz="1800" spc="100" dirty="0">
                <a:solidFill>
                  <a:srgbClr val="FFFFFF"/>
                </a:solidFill>
                <a:latin typeface="Tahoma"/>
                <a:cs typeface="Tahoma"/>
              </a:rPr>
              <a:t>m</a:t>
            </a:r>
            <a:r>
              <a:rPr sz="1800" spc="35" dirty="0">
                <a:solidFill>
                  <a:srgbClr val="FFFFFF"/>
                </a:solidFill>
                <a:latin typeface="Tahoma"/>
                <a:cs typeface="Tahoma"/>
              </a:rPr>
              <a:t>e</a:t>
            </a:r>
            <a:r>
              <a:rPr sz="1800" spc="-10" dirty="0">
                <a:solidFill>
                  <a:srgbClr val="FFFFFF"/>
                </a:solidFill>
                <a:latin typeface="Tahoma"/>
                <a:cs typeface="Tahoma"/>
              </a:rPr>
              <a:t>a</a:t>
            </a:r>
            <a:r>
              <a:rPr sz="1800" spc="70" dirty="0">
                <a:solidFill>
                  <a:srgbClr val="FFFFFF"/>
                </a:solidFill>
                <a:latin typeface="Tahoma"/>
                <a:cs typeface="Tahoma"/>
              </a:rPr>
              <a:t>n</a:t>
            </a:r>
            <a:r>
              <a:rPr sz="1800" spc="-5" dirty="0">
                <a:solidFill>
                  <a:srgbClr val="FFFFFF"/>
                </a:solidFill>
                <a:latin typeface="Tahoma"/>
                <a:cs typeface="Tahoma"/>
              </a:rPr>
              <a:t>s</a:t>
            </a:r>
            <a:r>
              <a:rPr sz="1800" spc="-135" dirty="0">
                <a:solidFill>
                  <a:srgbClr val="FFFFFF"/>
                </a:solidFill>
                <a:latin typeface="Tahoma"/>
                <a:cs typeface="Tahoma"/>
              </a:rPr>
              <a:t> </a:t>
            </a:r>
            <a:r>
              <a:rPr sz="1800" spc="20" dirty="0">
                <a:solidFill>
                  <a:srgbClr val="FFFFFF"/>
                </a:solidFill>
                <a:latin typeface="Tahoma"/>
                <a:cs typeface="Tahoma"/>
              </a:rPr>
              <a:t>l</a:t>
            </a:r>
            <a:r>
              <a:rPr sz="1800" spc="15" dirty="0">
                <a:solidFill>
                  <a:srgbClr val="FFFFFF"/>
                </a:solidFill>
                <a:latin typeface="Tahoma"/>
                <a:cs typeface="Tahoma"/>
              </a:rPr>
              <a:t>i</a:t>
            </a:r>
            <a:r>
              <a:rPr sz="1800" spc="35" dirty="0">
                <a:solidFill>
                  <a:srgbClr val="FFFFFF"/>
                </a:solidFill>
                <a:latin typeface="Tahoma"/>
                <a:cs typeface="Tahoma"/>
              </a:rPr>
              <a:t>k</a:t>
            </a:r>
            <a:r>
              <a:rPr sz="1800" spc="80" dirty="0">
                <a:solidFill>
                  <a:srgbClr val="FFFFFF"/>
                </a:solidFill>
                <a:latin typeface="Tahoma"/>
                <a:cs typeface="Tahoma"/>
              </a:rPr>
              <a:t>e</a:t>
            </a:r>
            <a:r>
              <a:rPr sz="1800" spc="-150" dirty="0">
                <a:solidFill>
                  <a:srgbClr val="FFFFFF"/>
                </a:solidFill>
                <a:latin typeface="Tahoma"/>
                <a:cs typeface="Tahoma"/>
              </a:rPr>
              <a:t> </a:t>
            </a:r>
            <a:r>
              <a:rPr sz="1800" spc="-80" dirty="0">
                <a:solidFill>
                  <a:srgbClr val="FFFFFF"/>
                </a:solidFill>
                <a:latin typeface="Tahoma"/>
                <a:cs typeface="Tahoma"/>
              </a:rPr>
              <a:t>.</a:t>
            </a:r>
            <a:endParaRPr sz="1800">
              <a:latin typeface="Tahoma"/>
              <a:cs typeface="Tahoma"/>
            </a:endParaRPr>
          </a:p>
          <a:p>
            <a:pPr>
              <a:lnSpc>
                <a:spcPct val="100000"/>
              </a:lnSpc>
              <a:spcBef>
                <a:spcPts val="5"/>
              </a:spcBef>
            </a:pPr>
            <a:endParaRPr sz="2600">
              <a:latin typeface="Tahoma"/>
              <a:cs typeface="Tahoma"/>
            </a:endParaRPr>
          </a:p>
          <a:p>
            <a:pPr marL="12700" marR="598805">
              <a:lnSpc>
                <a:spcPts val="1950"/>
              </a:lnSpc>
              <a:spcBef>
                <a:spcPts val="5"/>
              </a:spcBef>
            </a:pPr>
            <a:r>
              <a:rPr sz="1800" spc="20" dirty="0">
                <a:solidFill>
                  <a:srgbClr val="FFFFFF"/>
                </a:solidFill>
                <a:latin typeface="Tahoma"/>
                <a:cs typeface="Tahoma"/>
              </a:rPr>
              <a:t>Paralingustic</a:t>
            </a:r>
            <a:r>
              <a:rPr sz="1800" spc="-80" dirty="0">
                <a:solidFill>
                  <a:srgbClr val="FFFFFF"/>
                </a:solidFill>
                <a:latin typeface="Tahoma"/>
                <a:cs typeface="Tahoma"/>
              </a:rPr>
              <a:t> </a:t>
            </a:r>
            <a:r>
              <a:rPr sz="1800" spc="55" dirty="0">
                <a:solidFill>
                  <a:srgbClr val="FFFFFF"/>
                </a:solidFill>
                <a:latin typeface="Tahoma"/>
                <a:cs typeface="Tahoma"/>
              </a:rPr>
              <a:t>communication</a:t>
            </a:r>
            <a:r>
              <a:rPr sz="1800" spc="-160" dirty="0">
                <a:solidFill>
                  <a:srgbClr val="FFFFFF"/>
                </a:solidFill>
                <a:latin typeface="Tahoma"/>
                <a:cs typeface="Tahoma"/>
              </a:rPr>
              <a:t> </a:t>
            </a:r>
            <a:r>
              <a:rPr sz="1800" spc="5" dirty="0">
                <a:solidFill>
                  <a:srgbClr val="FFFFFF"/>
                </a:solidFill>
                <a:latin typeface="Tahoma"/>
                <a:cs typeface="Tahoma"/>
              </a:rPr>
              <a:t>refers</a:t>
            </a:r>
            <a:r>
              <a:rPr sz="1800" spc="-55" dirty="0">
                <a:solidFill>
                  <a:srgbClr val="FFFFFF"/>
                </a:solidFill>
                <a:latin typeface="Tahoma"/>
                <a:cs typeface="Tahoma"/>
              </a:rPr>
              <a:t> </a:t>
            </a:r>
            <a:r>
              <a:rPr sz="1800" spc="45" dirty="0">
                <a:solidFill>
                  <a:srgbClr val="FFFFFF"/>
                </a:solidFill>
                <a:latin typeface="Tahoma"/>
                <a:cs typeface="Tahoma"/>
              </a:rPr>
              <a:t>to</a:t>
            </a:r>
            <a:r>
              <a:rPr sz="1800" spc="-140" dirty="0">
                <a:solidFill>
                  <a:srgbClr val="FFFFFF"/>
                </a:solidFill>
                <a:latin typeface="Tahoma"/>
                <a:cs typeface="Tahoma"/>
              </a:rPr>
              <a:t> </a:t>
            </a:r>
            <a:r>
              <a:rPr sz="1800" spc="40" dirty="0">
                <a:solidFill>
                  <a:srgbClr val="FFFFFF"/>
                </a:solidFill>
                <a:latin typeface="Tahoma"/>
                <a:cs typeface="Tahoma"/>
              </a:rPr>
              <a:t>the</a:t>
            </a:r>
            <a:r>
              <a:rPr sz="1800" spc="-140" dirty="0">
                <a:solidFill>
                  <a:srgbClr val="FFFFFF"/>
                </a:solidFill>
                <a:latin typeface="Tahoma"/>
                <a:cs typeface="Tahoma"/>
              </a:rPr>
              <a:t> </a:t>
            </a:r>
            <a:r>
              <a:rPr sz="1800" spc="30" dirty="0">
                <a:solidFill>
                  <a:srgbClr val="FFFFFF"/>
                </a:solidFill>
                <a:latin typeface="Tahoma"/>
                <a:cs typeface="Tahoma"/>
              </a:rPr>
              <a:t>study</a:t>
            </a:r>
            <a:r>
              <a:rPr sz="1800" spc="-140" dirty="0">
                <a:solidFill>
                  <a:srgbClr val="FFFFFF"/>
                </a:solidFill>
                <a:latin typeface="Tahoma"/>
                <a:cs typeface="Tahoma"/>
              </a:rPr>
              <a:t> </a:t>
            </a:r>
            <a:r>
              <a:rPr sz="1800" spc="30" dirty="0">
                <a:solidFill>
                  <a:srgbClr val="FFFFFF"/>
                </a:solidFill>
                <a:latin typeface="Tahoma"/>
                <a:cs typeface="Tahoma"/>
              </a:rPr>
              <a:t>of</a:t>
            </a:r>
            <a:r>
              <a:rPr sz="1800" dirty="0">
                <a:solidFill>
                  <a:srgbClr val="FFFFFF"/>
                </a:solidFill>
                <a:latin typeface="Tahoma"/>
                <a:cs typeface="Tahoma"/>
              </a:rPr>
              <a:t> </a:t>
            </a:r>
            <a:r>
              <a:rPr sz="1800" spc="50" dirty="0">
                <a:solidFill>
                  <a:srgbClr val="FFFFFF"/>
                </a:solidFill>
                <a:latin typeface="Tahoma"/>
                <a:cs typeface="Tahoma"/>
              </a:rPr>
              <a:t>human</a:t>
            </a:r>
            <a:r>
              <a:rPr sz="1800" spc="-165" dirty="0">
                <a:solidFill>
                  <a:srgbClr val="FFFFFF"/>
                </a:solidFill>
                <a:latin typeface="Tahoma"/>
                <a:cs typeface="Tahoma"/>
              </a:rPr>
              <a:t> </a:t>
            </a:r>
            <a:r>
              <a:rPr sz="1800" spc="55" dirty="0">
                <a:solidFill>
                  <a:srgbClr val="FFFFFF"/>
                </a:solidFill>
                <a:latin typeface="Tahoma"/>
                <a:cs typeface="Tahoma"/>
              </a:rPr>
              <a:t>voice</a:t>
            </a:r>
            <a:r>
              <a:rPr sz="1800" spc="-70" dirty="0">
                <a:solidFill>
                  <a:srgbClr val="FFFFFF"/>
                </a:solidFill>
                <a:latin typeface="Tahoma"/>
                <a:cs typeface="Tahoma"/>
              </a:rPr>
              <a:t> </a:t>
            </a:r>
            <a:r>
              <a:rPr sz="1800" spc="70" dirty="0">
                <a:solidFill>
                  <a:srgbClr val="FFFFFF"/>
                </a:solidFill>
                <a:latin typeface="Tahoma"/>
                <a:cs typeface="Tahoma"/>
              </a:rPr>
              <a:t>and</a:t>
            </a:r>
            <a:r>
              <a:rPr sz="1800" spc="-114" dirty="0">
                <a:solidFill>
                  <a:srgbClr val="FFFFFF"/>
                </a:solidFill>
                <a:latin typeface="Tahoma"/>
                <a:cs typeface="Tahoma"/>
              </a:rPr>
              <a:t> </a:t>
            </a:r>
            <a:r>
              <a:rPr sz="1800" spc="60" dirty="0">
                <a:solidFill>
                  <a:srgbClr val="FFFFFF"/>
                </a:solidFill>
                <a:latin typeface="Tahoma"/>
                <a:cs typeface="Tahoma"/>
              </a:rPr>
              <a:t>how</a:t>
            </a:r>
            <a:r>
              <a:rPr sz="1800" spc="-95" dirty="0">
                <a:solidFill>
                  <a:srgbClr val="FFFFFF"/>
                </a:solidFill>
                <a:latin typeface="Tahoma"/>
                <a:cs typeface="Tahoma"/>
              </a:rPr>
              <a:t> </a:t>
            </a:r>
            <a:r>
              <a:rPr sz="1800" spc="40" dirty="0">
                <a:solidFill>
                  <a:srgbClr val="FFFFFF"/>
                </a:solidFill>
                <a:latin typeface="Tahoma"/>
                <a:cs typeface="Tahoma"/>
              </a:rPr>
              <a:t>the</a:t>
            </a:r>
            <a:r>
              <a:rPr sz="1800" spc="-140" dirty="0">
                <a:solidFill>
                  <a:srgbClr val="FFFFFF"/>
                </a:solidFill>
                <a:latin typeface="Tahoma"/>
                <a:cs typeface="Tahoma"/>
              </a:rPr>
              <a:t> </a:t>
            </a:r>
            <a:r>
              <a:rPr sz="1800" spc="55" dirty="0">
                <a:solidFill>
                  <a:srgbClr val="FFFFFF"/>
                </a:solidFill>
                <a:latin typeface="Tahoma"/>
                <a:cs typeface="Tahoma"/>
              </a:rPr>
              <a:t>words</a:t>
            </a:r>
            <a:r>
              <a:rPr sz="1800" spc="-204" dirty="0">
                <a:solidFill>
                  <a:srgbClr val="FFFFFF"/>
                </a:solidFill>
                <a:latin typeface="Tahoma"/>
                <a:cs typeface="Tahoma"/>
              </a:rPr>
              <a:t> </a:t>
            </a:r>
            <a:r>
              <a:rPr sz="1800" spc="25" dirty="0">
                <a:solidFill>
                  <a:srgbClr val="FFFFFF"/>
                </a:solidFill>
                <a:latin typeface="Tahoma"/>
                <a:cs typeface="Tahoma"/>
              </a:rPr>
              <a:t>are </a:t>
            </a:r>
            <a:r>
              <a:rPr sz="1800" spc="-550" dirty="0">
                <a:solidFill>
                  <a:srgbClr val="FFFFFF"/>
                </a:solidFill>
                <a:latin typeface="Tahoma"/>
                <a:cs typeface="Tahoma"/>
              </a:rPr>
              <a:t> </a:t>
            </a:r>
            <a:r>
              <a:rPr sz="1800" spc="45" dirty="0">
                <a:solidFill>
                  <a:srgbClr val="FFFFFF"/>
                </a:solidFill>
                <a:latin typeface="Tahoma"/>
                <a:cs typeface="Tahoma"/>
              </a:rPr>
              <a:t>spoken.</a:t>
            </a:r>
            <a:endParaRPr sz="1800">
              <a:latin typeface="Tahoma"/>
              <a:cs typeface="Tahoma"/>
            </a:endParaRPr>
          </a:p>
          <a:p>
            <a:pPr>
              <a:lnSpc>
                <a:spcPct val="100000"/>
              </a:lnSpc>
              <a:spcBef>
                <a:spcPts val="50"/>
              </a:spcBef>
            </a:pPr>
            <a:endParaRPr sz="2350">
              <a:latin typeface="Tahoma"/>
              <a:cs typeface="Tahoma"/>
            </a:endParaRPr>
          </a:p>
          <a:p>
            <a:pPr marL="12700">
              <a:lnSpc>
                <a:spcPct val="100000"/>
              </a:lnSpc>
              <a:spcBef>
                <a:spcPts val="5"/>
              </a:spcBef>
            </a:pPr>
            <a:r>
              <a:rPr sz="1800" spc="210" dirty="0">
                <a:solidFill>
                  <a:srgbClr val="FFFFFF"/>
                </a:solidFill>
                <a:latin typeface="Tahoma"/>
                <a:cs typeface="Tahoma"/>
              </a:rPr>
              <a:t>A</a:t>
            </a:r>
            <a:r>
              <a:rPr sz="1800" spc="15" dirty="0">
                <a:solidFill>
                  <a:srgbClr val="FFFFFF"/>
                </a:solidFill>
                <a:latin typeface="Tahoma"/>
                <a:cs typeface="Tahoma"/>
              </a:rPr>
              <a:t>l</a:t>
            </a:r>
            <a:r>
              <a:rPr sz="1800" spc="-15" dirty="0">
                <a:solidFill>
                  <a:srgbClr val="FFFFFF"/>
                </a:solidFill>
                <a:latin typeface="Tahoma"/>
                <a:cs typeface="Tahoma"/>
              </a:rPr>
              <a:t>s</a:t>
            </a:r>
            <a:r>
              <a:rPr sz="1800" spc="120" dirty="0">
                <a:solidFill>
                  <a:srgbClr val="FFFFFF"/>
                </a:solidFill>
                <a:latin typeface="Tahoma"/>
                <a:cs typeface="Tahoma"/>
              </a:rPr>
              <a:t>o</a:t>
            </a:r>
            <a:r>
              <a:rPr sz="1800" spc="-155" dirty="0">
                <a:solidFill>
                  <a:srgbClr val="FFFFFF"/>
                </a:solidFill>
                <a:latin typeface="Tahoma"/>
                <a:cs typeface="Tahoma"/>
              </a:rPr>
              <a:t> </a:t>
            </a:r>
            <a:r>
              <a:rPr sz="1800" spc="30" dirty="0">
                <a:solidFill>
                  <a:srgbClr val="FFFFFF"/>
                </a:solidFill>
                <a:latin typeface="Tahoma"/>
                <a:cs typeface="Tahoma"/>
              </a:rPr>
              <a:t>k</a:t>
            </a:r>
            <a:r>
              <a:rPr sz="1800" spc="70" dirty="0">
                <a:solidFill>
                  <a:srgbClr val="FFFFFF"/>
                </a:solidFill>
                <a:latin typeface="Tahoma"/>
                <a:cs typeface="Tahoma"/>
              </a:rPr>
              <a:t>n</a:t>
            </a:r>
            <a:r>
              <a:rPr sz="1800" spc="95" dirty="0">
                <a:solidFill>
                  <a:srgbClr val="FFFFFF"/>
                </a:solidFill>
                <a:latin typeface="Tahoma"/>
                <a:cs typeface="Tahoma"/>
              </a:rPr>
              <a:t>o</a:t>
            </a:r>
            <a:r>
              <a:rPr sz="1800" spc="25" dirty="0">
                <a:solidFill>
                  <a:srgbClr val="FFFFFF"/>
                </a:solidFill>
                <a:latin typeface="Tahoma"/>
                <a:cs typeface="Tahoma"/>
              </a:rPr>
              <a:t>w</a:t>
            </a:r>
            <a:r>
              <a:rPr sz="1800" spc="40" dirty="0">
                <a:solidFill>
                  <a:srgbClr val="FFFFFF"/>
                </a:solidFill>
                <a:latin typeface="Tahoma"/>
                <a:cs typeface="Tahoma"/>
              </a:rPr>
              <a:t>n</a:t>
            </a:r>
            <a:r>
              <a:rPr sz="1800" spc="-175" dirty="0">
                <a:solidFill>
                  <a:srgbClr val="FFFFFF"/>
                </a:solidFill>
                <a:latin typeface="Tahoma"/>
                <a:cs typeface="Tahoma"/>
              </a:rPr>
              <a:t> </a:t>
            </a:r>
            <a:r>
              <a:rPr sz="1800" spc="-15" dirty="0">
                <a:solidFill>
                  <a:srgbClr val="FFFFFF"/>
                </a:solidFill>
                <a:latin typeface="Tahoma"/>
                <a:cs typeface="Tahoma"/>
              </a:rPr>
              <a:t>a</a:t>
            </a:r>
            <a:r>
              <a:rPr sz="1800" spc="-5" dirty="0">
                <a:solidFill>
                  <a:srgbClr val="FFFFFF"/>
                </a:solidFill>
                <a:latin typeface="Tahoma"/>
                <a:cs typeface="Tahoma"/>
              </a:rPr>
              <a:t>s</a:t>
            </a:r>
            <a:r>
              <a:rPr sz="1800" spc="-50" dirty="0">
                <a:solidFill>
                  <a:srgbClr val="FFFFFF"/>
                </a:solidFill>
                <a:latin typeface="Tahoma"/>
                <a:cs typeface="Tahoma"/>
              </a:rPr>
              <a:t> </a:t>
            </a:r>
            <a:r>
              <a:rPr sz="1800" i="1" spc="-110" dirty="0">
                <a:solidFill>
                  <a:srgbClr val="FFFFFF"/>
                </a:solidFill>
                <a:latin typeface="Verdana"/>
                <a:cs typeface="Verdana"/>
              </a:rPr>
              <a:t>vo</a:t>
            </a:r>
            <a:r>
              <a:rPr sz="1800" i="1" spc="-10" dirty="0">
                <a:solidFill>
                  <a:srgbClr val="FFFFFF"/>
                </a:solidFill>
                <a:latin typeface="Verdana"/>
                <a:cs typeface="Verdana"/>
              </a:rPr>
              <a:t>c</a:t>
            </a:r>
            <a:r>
              <a:rPr sz="1800" i="1" spc="-150" dirty="0">
                <a:solidFill>
                  <a:srgbClr val="FFFFFF"/>
                </a:solidFill>
                <a:latin typeface="Verdana"/>
                <a:cs typeface="Verdana"/>
              </a:rPr>
              <a:t>a</a:t>
            </a:r>
            <a:r>
              <a:rPr sz="1800" i="1" spc="-65" dirty="0">
                <a:solidFill>
                  <a:srgbClr val="FFFFFF"/>
                </a:solidFill>
                <a:latin typeface="Verdana"/>
                <a:cs typeface="Verdana"/>
              </a:rPr>
              <a:t>li</a:t>
            </a:r>
            <a:r>
              <a:rPr sz="1800" i="1" spc="-10" dirty="0">
                <a:solidFill>
                  <a:srgbClr val="FFFFFF"/>
                </a:solidFill>
                <a:latin typeface="Verdana"/>
                <a:cs typeface="Verdana"/>
              </a:rPr>
              <a:t>c</a:t>
            </a:r>
            <a:r>
              <a:rPr sz="1800" i="1" spc="-140" dirty="0">
                <a:solidFill>
                  <a:srgbClr val="FFFFFF"/>
                </a:solidFill>
                <a:latin typeface="Verdana"/>
                <a:cs typeface="Verdana"/>
              </a:rPr>
              <a:t>s</a:t>
            </a:r>
            <a:r>
              <a:rPr sz="1800" spc="-80" dirty="0">
                <a:solidFill>
                  <a:srgbClr val="FFFFFF"/>
                </a:solidFill>
                <a:latin typeface="Tahoma"/>
                <a:cs typeface="Tahoma"/>
              </a:rPr>
              <a:t>.</a:t>
            </a:r>
            <a:endParaRPr sz="1800">
              <a:latin typeface="Tahoma"/>
              <a:cs typeface="Tahoma"/>
            </a:endParaRPr>
          </a:p>
          <a:p>
            <a:pPr>
              <a:lnSpc>
                <a:spcPct val="100000"/>
              </a:lnSpc>
              <a:spcBef>
                <a:spcPts val="5"/>
              </a:spcBef>
            </a:pPr>
            <a:endParaRPr sz="2600">
              <a:latin typeface="Tahoma"/>
              <a:cs typeface="Tahoma"/>
            </a:endParaRPr>
          </a:p>
          <a:p>
            <a:pPr marL="12700" marR="5080">
              <a:lnSpc>
                <a:spcPts val="1950"/>
              </a:lnSpc>
            </a:pPr>
            <a:r>
              <a:rPr sz="1800" spc="20" dirty="0">
                <a:solidFill>
                  <a:srgbClr val="FFFFFF"/>
                </a:solidFill>
                <a:latin typeface="Tahoma"/>
                <a:cs typeface="Tahoma"/>
              </a:rPr>
              <a:t>Paralinguistics</a:t>
            </a:r>
            <a:r>
              <a:rPr sz="1800" spc="-135" dirty="0">
                <a:solidFill>
                  <a:srgbClr val="FFFFFF"/>
                </a:solidFill>
                <a:latin typeface="Tahoma"/>
                <a:cs typeface="Tahoma"/>
              </a:rPr>
              <a:t> </a:t>
            </a:r>
            <a:r>
              <a:rPr sz="1800" spc="5" dirty="0">
                <a:solidFill>
                  <a:srgbClr val="FFFFFF"/>
                </a:solidFill>
                <a:latin typeface="Tahoma"/>
                <a:cs typeface="Tahoma"/>
              </a:rPr>
              <a:t>features</a:t>
            </a:r>
            <a:r>
              <a:rPr sz="1800" spc="-130" dirty="0">
                <a:solidFill>
                  <a:srgbClr val="FFFFFF"/>
                </a:solidFill>
                <a:latin typeface="Tahoma"/>
                <a:cs typeface="Tahoma"/>
              </a:rPr>
              <a:t> </a:t>
            </a:r>
            <a:r>
              <a:rPr sz="1800" spc="20" dirty="0">
                <a:solidFill>
                  <a:srgbClr val="FFFFFF"/>
                </a:solidFill>
                <a:latin typeface="Tahoma"/>
                <a:cs typeface="Tahoma"/>
              </a:rPr>
              <a:t>are</a:t>
            </a:r>
            <a:r>
              <a:rPr sz="1800" spc="-75" dirty="0">
                <a:solidFill>
                  <a:srgbClr val="FFFFFF"/>
                </a:solidFill>
                <a:latin typeface="Tahoma"/>
                <a:cs typeface="Tahoma"/>
              </a:rPr>
              <a:t> </a:t>
            </a:r>
            <a:r>
              <a:rPr sz="1800" spc="40" dirty="0">
                <a:solidFill>
                  <a:srgbClr val="FFFFFF"/>
                </a:solidFill>
                <a:latin typeface="Tahoma"/>
                <a:cs typeface="Tahoma"/>
              </a:rPr>
              <a:t>non-verbal</a:t>
            </a:r>
            <a:r>
              <a:rPr sz="1800" spc="-75" dirty="0">
                <a:solidFill>
                  <a:srgbClr val="FFFFFF"/>
                </a:solidFill>
                <a:latin typeface="Tahoma"/>
                <a:cs typeface="Tahoma"/>
              </a:rPr>
              <a:t> </a:t>
            </a:r>
            <a:r>
              <a:rPr sz="1800" spc="35" dirty="0">
                <a:solidFill>
                  <a:srgbClr val="FFFFFF"/>
                </a:solidFill>
                <a:latin typeface="Tahoma"/>
                <a:cs typeface="Tahoma"/>
              </a:rPr>
              <a:t>vocal</a:t>
            </a:r>
            <a:r>
              <a:rPr sz="1800" spc="-150" dirty="0">
                <a:solidFill>
                  <a:srgbClr val="FFFFFF"/>
                </a:solidFill>
                <a:latin typeface="Tahoma"/>
                <a:cs typeface="Tahoma"/>
              </a:rPr>
              <a:t> </a:t>
            </a:r>
            <a:r>
              <a:rPr sz="1800" spc="55" dirty="0">
                <a:solidFill>
                  <a:srgbClr val="FFFFFF"/>
                </a:solidFill>
                <a:latin typeface="Tahoma"/>
                <a:cs typeface="Tahoma"/>
              </a:rPr>
              <a:t>cues</a:t>
            </a:r>
            <a:r>
              <a:rPr sz="1800" spc="-130" dirty="0">
                <a:solidFill>
                  <a:srgbClr val="FFFFFF"/>
                </a:solidFill>
                <a:latin typeface="Tahoma"/>
                <a:cs typeface="Tahoma"/>
              </a:rPr>
              <a:t> </a:t>
            </a:r>
            <a:r>
              <a:rPr sz="1800" dirty="0">
                <a:solidFill>
                  <a:srgbClr val="FFFFFF"/>
                </a:solidFill>
                <a:latin typeface="Tahoma"/>
                <a:cs typeface="Tahoma"/>
              </a:rPr>
              <a:t>that</a:t>
            </a:r>
            <a:r>
              <a:rPr sz="1800" spc="-120" dirty="0">
                <a:solidFill>
                  <a:srgbClr val="FFFFFF"/>
                </a:solidFill>
                <a:latin typeface="Tahoma"/>
                <a:cs typeface="Tahoma"/>
              </a:rPr>
              <a:t> </a:t>
            </a:r>
            <a:r>
              <a:rPr sz="1800" spc="70" dirty="0">
                <a:solidFill>
                  <a:srgbClr val="FFFFFF"/>
                </a:solidFill>
                <a:latin typeface="Tahoma"/>
                <a:cs typeface="Tahoma"/>
              </a:rPr>
              <a:t>help</a:t>
            </a:r>
            <a:r>
              <a:rPr sz="1800" spc="-114" dirty="0">
                <a:solidFill>
                  <a:srgbClr val="FFFFFF"/>
                </a:solidFill>
                <a:latin typeface="Tahoma"/>
                <a:cs typeface="Tahoma"/>
              </a:rPr>
              <a:t> </a:t>
            </a:r>
            <a:r>
              <a:rPr sz="1800" spc="35" dirty="0">
                <a:solidFill>
                  <a:srgbClr val="FFFFFF"/>
                </a:solidFill>
                <a:latin typeface="Tahoma"/>
                <a:cs typeface="Tahoma"/>
              </a:rPr>
              <a:t>you</a:t>
            </a:r>
            <a:r>
              <a:rPr sz="1800" spc="-95" dirty="0">
                <a:solidFill>
                  <a:srgbClr val="FFFFFF"/>
                </a:solidFill>
                <a:latin typeface="Tahoma"/>
                <a:cs typeface="Tahoma"/>
              </a:rPr>
              <a:t> </a:t>
            </a:r>
            <a:r>
              <a:rPr sz="1800" spc="45" dirty="0">
                <a:solidFill>
                  <a:srgbClr val="FFFFFF"/>
                </a:solidFill>
                <a:latin typeface="Tahoma"/>
                <a:cs typeface="Tahoma"/>
              </a:rPr>
              <a:t>to</a:t>
            </a:r>
            <a:r>
              <a:rPr sz="1800" spc="-70" dirty="0">
                <a:solidFill>
                  <a:srgbClr val="FFFFFF"/>
                </a:solidFill>
                <a:latin typeface="Tahoma"/>
                <a:cs typeface="Tahoma"/>
              </a:rPr>
              <a:t> </a:t>
            </a:r>
            <a:r>
              <a:rPr sz="1800" spc="50" dirty="0">
                <a:solidFill>
                  <a:srgbClr val="FFFFFF"/>
                </a:solidFill>
                <a:latin typeface="Tahoma"/>
                <a:cs typeface="Tahoma"/>
              </a:rPr>
              <a:t>give</a:t>
            </a:r>
            <a:r>
              <a:rPr sz="1800" spc="-75" dirty="0">
                <a:solidFill>
                  <a:srgbClr val="FFFFFF"/>
                </a:solidFill>
                <a:latin typeface="Tahoma"/>
                <a:cs typeface="Tahoma"/>
              </a:rPr>
              <a:t> </a:t>
            </a:r>
            <a:r>
              <a:rPr sz="1800" spc="60" dirty="0">
                <a:solidFill>
                  <a:srgbClr val="FFFFFF"/>
                </a:solidFill>
                <a:latin typeface="Tahoma"/>
                <a:cs typeface="Tahoma"/>
              </a:rPr>
              <a:t>urgency</a:t>
            </a:r>
            <a:r>
              <a:rPr sz="1800" spc="-285" dirty="0">
                <a:solidFill>
                  <a:srgbClr val="FFFFFF"/>
                </a:solidFill>
                <a:latin typeface="Tahoma"/>
                <a:cs typeface="Tahoma"/>
              </a:rPr>
              <a:t> </a:t>
            </a:r>
            <a:r>
              <a:rPr sz="1800" spc="45" dirty="0">
                <a:solidFill>
                  <a:srgbClr val="FFFFFF"/>
                </a:solidFill>
                <a:latin typeface="Tahoma"/>
                <a:cs typeface="Tahoma"/>
              </a:rPr>
              <a:t>to</a:t>
            </a:r>
            <a:r>
              <a:rPr sz="1800" spc="-70" dirty="0">
                <a:solidFill>
                  <a:srgbClr val="FFFFFF"/>
                </a:solidFill>
                <a:latin typeface="Tahoma"/>
                <a:cs typeface="Tahoma"/>
              </a:rPr>
              <a:t> </a:t>
            </a:r>
            <a:r>
              <a:rPr sz="1800" spc="30" dirty="0">
                <a:solidFill>
                  <a:srgbClr val="FFFFFF"/>
                </a:solidFill>
                <a:latin typeface="Tahoma"/>
                <a:cs typeface="Tahoma"/>
              </a:rPr>
              <a:t>your</a:t>
            </a:r>
            <a:r>
              <a:rPr sz="1800" spc="-125" dirty="0">
                <a:solidFill>
                  <a:srgbClr val="FFFFFF"/>
                </a:solidFill>
                <a:latin typeface="Tahoma"/>
                <a:cs typeface="Tahoma"/>
              </a:rPr>
              <a:t> </a:t>
            </a:r>
            <a:r>
              <a:rPr sz="1800" spc="25" dirty="0">
                <a:solidFill>
                  <a:srgbClr val="FFFFFF"/>
                </a:solidFill>
                <a:latin typeface="Tahoma"/>
                <a:cs typeface="Tahoma"/>
              </a:rPr>
              <a:t>voice. </a:t>
            </a:r>
            <a:r>
              <a:rPr sz="1800" spc="-545" dirty="0">
                <a:solidFill>
                  <a:srgbClr val="FFFFFF"/>
                </a:solidFill>
                <a:latin typeface="Tahoma"/>
                <a:cs typeface="Tahoma"/>
              </a:rPr>
              <a:t> </a:t>
            </a:r>
            <a:r>
              <a:rPr sz="1800" spc="15" dirty="0">
                <a:solidFill>
                  <a:srgbClr val="FFFFFF"/>
                </a:solidFill>
                <a:latin typeface="Tahoma"/>
                <a:cs typeface="Tahoma"/>
              </a:rPr>
              <a:t>Your</a:t>
            </a:r>
            <a:r>
              <a:rPr sz="1800" spc="-130" dirty="0">
                <a:solidFill>
                  <a:srgbClr val="FFFFFF"/>
                </a:solidFill>
                <a:latin typeface="Tahoma"/>
                <a:cs typeface="Tahoma"/>
              </a:rPr>
              <a:t> </a:t>
            </a:r>
            <a:r>
              <a:rPr sz="1800" spc="50" dirty="0">
                <a:solidFill>
                  <a:srgbClr val="FFFFFF"/>
                </a:solidFill>
                <a:latin typeface="Tahoma"/>
                <a:cs typeface="Tahoma"/>
              </a:rPr>
              <a:t>voice</a:t>
            </a:r>
            <a:r>
              <a:rPr sz="1800" spc="-80" dirty="0">
                <a:solidFill>
                  <a:srgbClr val="FFFFFF"/>
                </a:solidFill>
                <a:latin typeface="Tahoma"/>
                <a:cs typeface="Tahoma"/>
              </a:rPr>
              <a:t> </a:t>
            </a:r>
            <a:r>
              <a:rPr sz="1800" spc="5" dirty="0">
                <a:solidFill>
                  <a:srgbClr val="FFFFFF"/>
                </a:solidFill>
                <a:latin typeface="Tahoma"/>
                <a:cs typeface="Tahoma"/>
              </a:rPr>
              <a:t>is</a:t>
            </a:r>
            <a:r>
              <a:rPr sz="1800" spc="-135" dirty="0">
                <a:solidFill>
                  <a:srgbClr val="FFFFFF"/>
                </a:solidFill>
                <a:latin typeface="Tahoma"/>
                <a:cs typeface="Tahoma"/>
              </a:rPr>
              <a:t> </a:t>
            </a:r>
            <a:r>
              <a:rPr sz="1800" spc="30" dirty="0">
                <a:solidFill>
                  <a:srgbClr val="FFFFFF"/>
                </a:solidFill>
                <a:latin typeface="Tahoma"/>
                <a:cs typeface="Tahoma"/>
              </a:rPr>
              <a:t>your</a:t>
            </a:r>
            <a:r>
              <a:rPr sz="1800" spc="-130" dirty="0">
                <a:solidFill>
                  <a:srgbClr val="FFFFFF"/>
                </a:solidFill>
                <a:latin typeface="Tahoma"/>
                <a:cs typeface="Tahoma"/>
              </a:rPr>
              <a:t> </a:t>
            </a:r>
            <a:r>
              <a:rPr sz="1800" spc="15" dirty="0">
                <a:solidFill>
                  <a:srgbClr val="FFFFFF"/>
                </a:solidFill>
                <a:latin typeface="Tahoma"/>
                <a:cs typeface="Tahoma"/>
              </a:rPr>
              <a:t>trademark;</a:t>
            </a:r>
            <a:r>
              <a:rPr sz="1800" spc="-20" dirty="0">
                <a:solidFill>
                  <a:srgbClr val="FFFFFF"/>
                </a:solidFill>
                <a:latin typeface="Tahoma"/>
                <a:cs typeface="Tahoma"/>
              </a:rPr>
              <a:t> </a:t>
            </a:r>
            <a:r>
              <a:rPr sz="1800" spc="-10" dirty="0">
                <a:solidFill>
                  <a:srgbClr val="FFFFFF"/>
                </a:solidFill>
                <a:latin typeface="Tahoma"/>
                <a:cs typeface="Tahoma"/>
              </a:rPr>
              <a:t>it</a:t>
            </a:r>
            <a:r>
              <a:rPr sz="1800" spc="-125" dirty="0">
                <a:solidFill>
                  <a:srgbClr val="FFFFFF"/>
                </a:solidFill>
                <a:latin typeface="Tahoma"/>
                <a:cs typeface="Tahoma"/>
              </a:rPr>
              <a:t> </a:t>
            </a:r>
            <a:r>
              <a:rPr sz="1800" spc="5" dirty="0">
                <a:solidFill>
                  <a:srgbClr val="FFFFFF"/>
                </a:solidFill>
                <a:latin typeface="Tahoma"/>
                <a:cs typeface="Tahoma"/>
              </a:rPr>
              <a:t>is</a:t>
            </a:r>
            <a:r>
              <a:rPr sz="1800" spc="-60" dirty="0">
                <a:solidFill>
                  <a:srgbClr val="FFFFFF"/>
                </a:solidFill>
                <a:latin typeface="Tahoma"/>
                <a:cs typeface="Tahoma"/>
              </a:rPr>
              <a:t> </a:t>
            </a:r>
            <a:r>
              <a:rPr sz="1800" dirty="0">
                <a:solidFill>
                  <a:srgbClr val="FFFFFF"/>
                </a:solidFill>
                <a:latin typeface="Tahoma"/>
                <a:cs typeface="Tahoma"/>
              </a:rPr>
              <a:t>that</a:t>
            </a:r>
            <a:r>
              <a:rPr sz="1800" spc="-200" dirty="0">
                <a:solidFill>
                  <a:srgbClr val="FFFFFF"/>
                </a:solidFill>
                <a:latin typeface="Tahoma"/>
                <a:cs typeface="Tahoma"/>
              </a:rPr>
              <a:t> </a:t>
            </a:r>
            <a:r>
              <a:rPr sz="1800" spc="25" dirty="0">
                <a:solidFill>
                  <a:srgbClr val="FFFFFF"/>
                </a:solidFill>
                <a:latin typeface="Tahoma"/>
                <a:cs typeface="Tahoma"/>
              </a:rPr>
              <a:t>part</a:t>
            </a:r>
            <a:r>
              <a:rPr sz="1800" spc="-120" dirty="0">
                <a:solidFill>
                  <a:srgbClr val="FFFFFF"/>
                </a:solidFill>
                <a:latin typeface="Tahoma"/>
                <a:cs typeface="Tahoma"/>
              </a:rPr>
              <a:t> </a:t>
            </a:r>
            <a:r>
              <a:rPr sz="1800" spc="25" dirty="0">
                <a:solidFill>
                  <a:srgbClr val="FFFFFF"/>
                </a:solidFill>
                <a:latin typeface="Tahoma"/>
                <a:cs typeface="Tahoma"/>
              </a:rPr>
              <a:t>of</a:t>
            </a:r>
            <a:r>
              <a:rPr sz="1800" spc="-15" dirty="0">
                <a:solidFill>
                  <a:srgbClr val="FFFFFF"/>
                </a:solidFill>
                <a:latin typeface="Tahoma"/>
                <a:cs typeface="Tahoma"/>
              </a:rPr>
              <a:t> </a:t>
            </a:r>
            <a:r>
              <a:rPr sz="1800" spc="15" dirty="0">
                <a:solidFill>
                  <a:srgbClr val="FFFFFF"/>
                </a:solidFill>
                <a:latin typeface="Tahoma"/>
                <a:cs typeface="Tahoma"/>
              </a:rPr>
              <a:t>yourself</a:t>
            </a:r>
            <a:r>
              <a:rPr sz="1800" spc="-15" dirty="0">
                <a:solidFill>
                  <a:srgbClr val="FFFFFF"/>
                </a:solidFill>
                <a:latin typeface="Tahoma"/>
                <a:cs typeface="Tahoma"/>
              </a:rPr>
              <a:t> </a:t>
            </a:r>
            <a:r>
              <a:rPr sz="1800" dirty="0">
                <a:solidFill>
                  <a:srgbClr val="FFFFFF"/>
                </a:solidFill>
                <a:latin typeface="Tahoma"/>
                <a:cs typeface="Tahoma"/>
              </a:rPr>
              <a:t>that</a:t>
            </a:r>
            <a:r>
              <a:rPr sz="1800" spc="-125" dirty="0">
                <a:solidFill>
                  <a:srgbClr val="FFFFFF"/>
                </a:solidFill>
                <a:latin typeface="Tahoma"/>
                <a:cs typeface="Tahoma"/>
              </a:rPr>
              <a:t> </a:t>
            </a:r>
            <a:r>
              <a:rPr sz="1800" spc="70" dirty="0">
                <a:solidFill>
                  <a:srgbClr val="FFFFFF"/>
                </a:solidFill>
                <a:latin typeface="Tahoma"/>
                <a:cs typeface="Tahoma"/>
              </a:rPr>
              <a:t>adds</a:t>
            </a:r>
            <a:r>
              <a:rPr sz="1800" spc="-135" dirty="0">
                <a:solidFill>
                  <a:srgbClr val="FFFFFF"/>
                </a:solidFill>
                <a:latin typeface="Tahoma"/>
                <a:cs typeface="Tahoma"/>
              </a:rPr>
              <a:t> </a:t>
            </a:r>
            <a:r>
              <a:rPr sz="1800" spc="50" dirty="0">
                <a:solidFill>
                  <a:srgbClr val="FFFFFF"/>
                </a:solidFill>
                <a:latin typeface="Tahoma"/>
                <a:cs typeface="Tahoma"/>
              </a:rPr>
              <a:t>human</a:t>
            </a:r>
            <a:r>
              <a:rPr sz="1800" spc="-95" dirty="0">
                <a:solidFill>
                  <a:srgbClr val="FFFFFF"/>
                </a:solidFill>
                <a:latin typeface="Tahoma"/>
                <a:cs typeface="Tahoma"/>
              </a:rPr>
              <a:t> </a:t>
            </a:r>
            <a:r>
              <a:rPr sz="1800" spc="55" dirty="0">
                <a:solidFill>
                  <a:srgbClr val="FFFFFF"/>
                </a:solidFill>
                <a:latin typeface="Tahoma"/>
                <a:cs typeface="Tahoma"/>
              </a:rPr>
              <a:t>touch</a:t>
            </a:r>
            <a:r>
              <a:rPr sz="1800" spc="-170" dirty="0">
                <a:solidFill>
                  <a:srgbClr val="FFFFFF"/>
                </a:solidFill>
                <a:latin typeface="Tahoma"/>
                <a:cs typeface="Tahoma"/>
              </a:rPr>
              <a:t> </a:t>
            </a:r>
            <a:r>
              <a:rPr sz="1800" spc="45" dirty="0">
                <a:solidFill>
                  <a:srgbClr val="FFFFFF"/>
                </a:solidFill>
                <a:latin typeface="Tahoma"/>
                <a:cs typeface="Tahoma"/>
              </a:rPr>
              <a:t>to</a:t>
            </a:r>
            <a:r>
              <a:rPr sz="1800" spc="-145" dirty="0">
                <a:solidFill>
                  <a:srgbClr val="FFFFFF"/>
                </a:solidFill>
                <a:latin typeface="Tahoma"/>
                <a:cs typeface="Tahoma"/>
              </a:rPr>
              <a:t> </a:t>
            </a:r>
            <a:r>
              <a:rPr sz="1800" spc="30" dirty="0">
                <a:solidFill>
                  <a:srgbClr val="FFFFFF"/>
                </a:solidFill>
                <a:latin typeface="Tahoma"/>
                <a:cs typeface="Tahoma"/>
              </a:rPr>
              <a:t>your</a:t>
            </a:r>
            <a:r>
              <a:rPr sz="1800" spc="-125" dirty="0">
                <a:solidFill>
                  <a:srgbClr val="FFFFFF"/>
                </a:solidFill>
                <a:latin typeface="Tahoma"/>
                <a:cs typeface="Tahoma"/>
              </a:rPr>
              <a:t> </a:t>
            </a:r>
            <a:r>
              <a:rPr sz="1800" spc="30" dirty="0">
                <a:solidFill>
                  <a:srgbClr val="FFFFFF"/>
                </a:solidFill>
                <a:latin typeface="Tahoma"/>
                <a:cs typeface="Tahoma"/>
              </a:rPr>
              <a:t>words.</a:t>
            </a:r>
            <a:endParaRPr sz="1800">
              <a:latin typeface="Tahoma"/>
              <a:cs typeface="Tahoma"/>
            </a:endParaRPr>
          </a:p>
        </p:txBody>
      </p:sp>
      <p:pic>
        <p:nvPicPr>
          <p:cNvPr id="11" name="Picture 2" descr="ABESEC OLA">
            <a:extLst>
              <a:ext uri="{FF2B5EF4-FFF2-40B4-BE49-F238E27FC236}">
                <a16:creationId xmlns:a16="http://schemas.microsoft.com/office/drawing/2014/main" id="{1116B2AF-83AF-D060-20D6-772BFD1A12D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8952" cy="6859778"/>
          </a:xfrm>
          <a:prstGeom prst="rect">
            <a:avLst/>
          </a:prstGeom>
        </p:spPr>
      </p:pic>
      <p:sp>
        <p:nvSpPr>
          <p:cNvPr id="3" name="object 3"/>
          <p:cNvSpPr txBox="1"/>
          <p:nvPr/>
        </p:nvSpPr>
        <p:spPr>
          <a:xfrm>
            <a:off x="721347" y="2473197"/>
            <a:ext cx="3207385" cy="1270635"/>
          </a:xfrm>
          <a:prstGeom prst="rect">
            <a:avLst/>
          </a:prstGeom>
        </p:spPr>
        <p:txBody>
          <a:bodyPr vert="horz" wrap="square" lIns="0" tIns="92710" rIns="0" bIns="0" rtlCol="0">
            <a:spAutoFit/>
          </a:bodyPr>
          <a:lstStyle/>
          <a:p>
            <a:pPr marL="12700" marR="5080">
              <a:lnSpc>
                <a:spcPts val="4620"/>
              </a:lnSpc>
              <a:spcBef>
                <a:spcPts val="730"/>
              </a:spcBef>
            </a:pPr>
            <a:r>
              <a:rPr sz="4300" spc="-140" dirty="0">
                <a:solidFill>
                  <a:srgbClr val="FFFFFF"/>
                </a:solidFill>
                <a:latin typeface="Tahoma"/>
                <a:cs typeface="Tahoma"/>
              </a:rPr>
              <a:t>P</a:t>
            </a:r>
            <a:r>
              <a:rPr sz="4300" spc="40" dirty="0">
                <a:solidFill>
                  <a:srgbClr val="FFFFFF"/>
                </a:solidFill>
                <a:latin typeface="Tahoma"/>
                <a:cs typeface="Tahoma"/>
              </a:rPr>
              <a:t>a</a:t>
            </a:r>
            <a:r>
              <a:rPr sz="4300" spc="-110" dirty="0">
                <a:solidFill>
                  <a:srgbClr val="FFFFFF"/>
                </a:solidFill>
                <a:latin typeface="Tahoma"/>
                <a:cs typeface="Tahoma"/>
              </a:rPr>
              <a:t>r</a:t>
            </a:r>
            <a:r>
              <a:rPr sz="4300" spc="-25" dirty="0">
                <a:solidFill>
                  <a:srgbClr val="FFFFFF"/>
                </a:solidFill>
                <a:latin typeface="Tahoma"/>
                <a:cs typeface="Tahoma"/>
              </a:rPr>
              <a:t>a</a:t>
            </a:r>
            <a:r>
              <a:rPr sz="4300" spc="20" dirty="0">
                <a:solidFill>
                  <a:srgbClr val="FFFFFF"/>
                </a:solidFill>
                <a:latin typeface="Tahoma"/>
                <a:cs typeface="Tahoma"/>
              </a:rPr>
              <a:t>li</a:t>
            </a:r>
            <a:r>
              <a:rPr sz="4300" spc="50" dirty="0">
                <a:solidFill>
                  <a:srgbClr val="FFFFFF"/>
                </a:solidFill>
                <a:latin typeface="Tahoma"/>
                <a:cs typeface="Tahoma"/>
              </a:rPr>
              <a:t>n</a:t>
            </a:r>
            <a:r>
              <a:rPr sz="4300" spc="285" dirty="0">
                <a:solidFill>
                  <a:srgbClr val="FFFFFF"/>
                </a:solidFill>
                <a:latin typeface="Tahoma"/>
                <a:cs typeface="Tahoma"/>
              </a:rPr>
              <a:t>g</a:t>
            </a:r>
            <a:r>
              <a:rPr sz="4300" spc="50" dirty="0">
                <a:solidFill>
                  <a:srgbClr val="FFFFFF"/>
                </a:solidFill>
                <a:latin typeface="Tahoma"/>
                <a:cs typeface="Tahoma"/>
              </a:rPr>
              <a:t>u</a:t>
            </a:r>
            <a:r>
              <a:rPr sz="4300" spc="-55" dirty="0">
                <a:solidFill>
                  <a:srgbClr val="FFFFFF"/>
                </a:solidFill>
                <a:latin typeface="Tahoma"/>
                <a:cs typeface="Tahoma"/>
              </a:rPr>
              <a:t>i</a:t>
            </a:r>
            <a:r>
              <a:rPr sz="4300" spc="-75" dirty="0">
                <a:solidFill>
                  <a:srgbClr val="FFFFFF"/>
                </a:solidFill>
                <a:latin typeface="Tahoma"/>
                <a:cs typeface="Tahoma"/>
              </a:rPr>
              <a:t>s</a:t>
            </a:r>
            <a:r>
              <a:rPr sz="4300" spc="-125" dirty="0">
                <a:solidFill>
                  <a:srgbClr val="FFFFFF"/>
                </a:solidFill>
                <a:latin typeface="Tahoma"/>
                <a:cs typeface="Tahoma"/>
              </a:rPr>
              <a:t>t</a:t>
            </a:r>
            <a:r>
              <a:rPr sz="4300" spc="20" dirty="0">
                <a:solidFill>
                  <a:srgbClr val="FFFFFF"/>
                </a:solidFill>
                <a:latin typeface="Tahoma"/>
                <a:cs typeface="Tahoma"/>
              </a:rPr>
              <a:t>i</a:t>
            </a:r>
            <a:r>
              <a:rPr sz="4300" spc="120" dirty="0">
                <a:solidFill>
                  <a:srgbClr val="FFFFFF"/>
                </a:solidFill>
                <a:latin typeface="Tahoma"/>
                <a:cs typeface="Tahoma"/>
              </a:rPr>
              <a:t>c  </a:t>
            </a:r>
            <a:r>
              <a:rPr sz="4300" spc="-15" dirty="0">
                <a:solidFill>
                  <a:srgbClr val="FFFFFF"/>
                </a:solidFill>
                <a:latin typeface="Tahoma"/>
                <a:cs typeface="Tahoma"/>
              </a:rPr>
              <a:t>features</a:t>
            </a:r>
            <a:endParaRPr sz="4300">
              <a:latin typeface="Tahoma"/>
              <a:cs typeface="Tahoma"/>
            </a:endParaRPr>
          </a:p>
        </p:txBody>
      </p:sp>
      <p:grpSp>
        <p:nvGrpSpPr>
          <p:cNvPr id="4" name="object 4"/>
          <p:cNvGrpSpPr/>
          <p:nvPr/>
        </p:nvGrpSpPr>
        <p:grpSpPr>
          <a:xfrm>
            <a:off x="0" y="1466744"/>
            <a:ext cx="12189460" cy="5393055"/>
            <a:chOff x="0" y="1466744"/>
            <a:chExt cx="12189460" cy="5393055"/>
          </a:xfrm>
        </p:grpSpPr>
        <p:sp>
          <p:nvSpPr>
            <p:cNvPr id="5" name="object 5"/>
            <p:cNvSpPr/>
            <p:nvPr/>
          </p:nvSpPr>
          <p:spPr>
            <a:xfrm>
              <a:off x="4338828" y="1797304"/>
              <a:ext cx="0" cy="2743200"/>
            </a:xfrm>
            <a:custGeom>
              <a:avLst/>
              <a:gdLst/>
              <a:ahLst/>
              <a:cxnLst/>
              <a:rect l="l" t="t" r="r" b="b"/>
              <a:pathLst>
                <a:path h="2743200">
                  <a:moveTo>
                    <a:pt x="0" y="0"/>
                  </a:moveTo>
                  <a:lnTo>
                    <a:pt x="0" y="2743200"/>
                  </a:lnTo>
                </a:path>
              </a:pathLst>
            </a:custGeom>
            <a:ln w="12700">
              <a:solidFill>
                <a:srgbClr val="FFFFFF"/>
              </a:solidFill>
            </a:ln>
          </p:spPr>
          <p:txBody>
            <a:bodyPr wrap="square" lIns="0" tIns="0" rIns="0" bIns="0" rtlCol="0"/>
            <a:lstStyle/>
            <a:p>
              <a:endParaRPr/>
            </a:p>
          </p:txBody>
        </p:sp>
        <p:sp>
          <p:nvSpPr>
            <p:cNvPr id="6" name="object 6"/>
            <p:cNvSpPr/>
            <p:nvPr/>
          </p:nvSpPr>
          <p:spPr>
            <a:xfrm>
              <a:off x="0" y="6402400"/>
              <a:ext cx="12189460" cy="457834"/>
            </a:xfrm>
            <a:custGeom>
              <a:avLst/>
              <a:gdLst/>
              <a:ahLst/>
              <a:cxnLst/>
              <a:rect l="l" t="t" r="r" b="b"/>
              <a:pathLst>
                <a:path w="12189460" h="457834">
                  <a:moveTo>
                    <a:pt x="12188952" y="0"/>
                  </a:moveTo>
                  <a:lnTo>
                    <a:pt x="0" y="0"/>
                  </a:lnTo>
                  <a:lnTo>
                    <a:pt x="0" y="457314"/>
                  </a:lnTo>
                  <a:lnTo>
                    <a:pt x="12188952" y="457314"/>
                  </a:lnTo>
                  <a:lnTo>
                    <a:pt x="12188952" y="0"/>
                  </a:lnTo>
                  <a:close/>
                </a:path>
              </a:pathLst>
            </a:custGeom>
            <a:solidFill>
              <a:srgbClr val="252525"/>
            </a:solidFill>
          </p:spPr>
          <p:txBody>
            <a:bodyPr wrap="square" lIns="0" tIns="0" rIns="0" bIns="0" rtlCol="0"/>
            <a:lstStyle/>
            <a:p>
              <a:endParaRPr/>
            </a:p>
          </p:txBody>
        </p:sp>
        <p:sp>
          <p:nvSpPr>
            <p:cNvPr id="7" name="object 7"/>
            <p:cNvSpPr/>
            <p:nvPr/>
          </p:nvSpPr>
          <p:spPr>
            <a:xfrm>
              <a:off x="5082235" y="1502104"/>
              <a:ext cx="4073525" cy="481330"/>
            </a:xfrm>
            <a:custGeom>
              <a:avLst/>
              <a:gdLst/>
              <a:ahLst/>
              <a:cxnLst/>
              <a:rect l="l" t="t" r="r" b="b"/>
              <a:pathLst>
                <a:path w="4073525" h="481330">
                  <a:moveTo>
                    <a:pt x="653186" y="72123"/>
                  </a:moveTo>
                  <a:lnTo>
                    <a:pt x="595922" y="12725"/>
                  </a:lnTo>
                  <a:lnTo>
                    <a:pt x="233984" y="354939"/>
                  </a:lnTo>
                  <a:lnTo>
                    <a:pt x="60083" y="176758"/>
                  </a:lnTo>
                  <a:lnTo>
                    <a:pt x="0" y="234035"/>
                  </a:lnTo>
                  <a:lnTo>
                    <a:pt x="231165" y="471601"/>
                  </a:lnTo>
                  <a:lnTo>
                    <a:pt x="291960" y="415036"/>
                  </a:lnTo>
                  <a:lnTo>
                    <a:pt x="653186" y="72123"/>
                  </a:lnTo>
                  <a:close/>
                </a:path>
                <a:path w="4073525" h="481330">
                  <a:moveTo>
                    <a:pt x="2123389" y="0"/>
                  </a:moveTo>
                  <a:lnTo>
                    <a:pt x="1943595" y="145656"/>
                  </a:lnTo>
                  <a:lnTo>
                    <a:pt x="1804619" y="145656"/>
                  </a:lnTo>
                  <a:lnTo>
                    <a:pt x="1804619" y="335140"/>
                  </a:lnTo>
                  <a:lnTo>
                    <a:pt x="1943595" y="335140"/>
                  </a:lnTo>
                  <a:lnTo>
                    <a:pt x="2123389" y="480796"/>
                  </a:lnTo>
                  <a:lnTo>
                    <a:pt x="2123389" y="0"/>
                  </a:lnTo>
                  <a:close/>
                </a:path>
                <a:path w="4073525" h="481330">
                  <a:moveTo>
                    <a:pt x="2226538" y="244017"/>
                  </a:moveTo>
                  <a:lnTo>
                    <a:pt x="2218486" y="203657"/>
                  </a:lnTo>
                  <a:lnTo>
                    <a:pt x="2194306" y="168275"/>
                  </a:lnTo>
                  <a:lnTo>
                    <a:pt x="2166366" y="195846"/>
                  </a:lnTo>
                  <a:lnTo>
                    <a:pt x="2181682" y="218541"/>
                  </a:lnTo>
                  <a:lnTo>
                    <a:pt x="2186787" y="244284"/>
                  </a:lnTo>
                  <a:lnTo>
                    <a:pt x="2181682" y="270027"/>
                  </a:lnTo>
                  <a:lnTo>
                    <a:pt x="2166366" y="292722"/>
                  </a:lnTo>
                  <a:lnTo>
                    <a:pt x="2194306" y="320294"/>
                  </a:lnTo>
                  <a:lnTo>
                    <a:pt x="2218486" y="284505"/>
                  </a:lnTo>
                  <a:lnTo>
                    <a:pt x="2226538" y="244017"/>
                  </a:lnTo>
                  <a:close/>
                </a:path>
                <a:path w="4073525" h="481330">
                  <a:moveTo>
                    <a:pt x="2304808" y="243230"/>
                  </a:moveTo>
                  <a:lnTo>
                    <a:pt x="2298649" y="196088"/>
                  </a:lnTo>
                  <a:lnTo>
                    <a:pt x="2280208" y="151422"/>
                  </a:lnTo>
                  <a:lnTo>
                    <a:pt x="2249462" y="111709"/>
                  </a:lnTo>
                  <a:lnTo>
                    <a:pt x="2221534" y="139293"/>
                  </a:lnTo>
                  <a:lnTo>
                    <a:pt x="2249386" y="177330"/>
                  </a:lnTo>
                  <a:lnTo>
                    <a:pt x="2263305" y="220497"/>
                  </a:lnTo>
                  <a:lnTo>
                    <a:pt x="2263305" y="265442"/>
                  </a:lnTo>
                  <a:lnTo>
                    <a:pt x="2249386" y="308775"/>
                  </a:lnTo>
                  <a:lnTo>
                    <a:pt x="2221534" y="347167"/>
                  </a:lnTo>
                  <a:lnTo>
                    <a:pt x="2249462" y="374738"/>
                  </a:lnTo>
                  <a:lnTo>
                    <a:pt x="2280208" y="335026"/>
                  </a:lnTo>
                  <a:lnTo>
                    <a:pt x="2298649" y="290360"/>
                  </a:lnTo>
                  <a:lnTo>
                    <a:pt x="2304808" y="243230"/>
                  </a:lnTo>
                  <a:close/>
                </a:path>
                <a:path w="4073525" h="481330">
                  <a:moveTo>
                    <a:pt x="2383523" y="220967"/>
                  </a:moveTo>
                  <a:lnTo>
                    <a:pt x="2375776" y="176441"/>
                  </a:lnTo>
                  <a:lnTo>
                    <a:pt x="2360282" y="133489"/>
                  </a:lnTo>
                  <a:lnTo>
                    <a:pt x="2337041" y="93179"/>
                  </a:lnTo>
                  <a:lnTo>
                    <a:pt x="2306053" y="56565"/>
                  </a:lnTo>
                  <a:lnTo>
                    <a:pt x="2278113" y="84137"/>
                  </a:lnTo>
                  <a:lnTo>
                    <a:pt x="2307259" y="119380"/>
                  </a:lnTo>
                  <a:lnTo>
                    <a:pt x="2328087" y="158508"/>
                  </a:lnTo>
                  <a:lnTo>
                    <a:pt x="2340572" y="200215"/>
                  </a:lnTo>
                  <a:lnTo>
                    <a:pt x="2344737" y="243230"/>
                  </a:lnTo>
                  <a:lnTo>
                    <a:pt x="2340572" y="286232"/>
                  </a:lnTo>
                  <a:lnTo>
                    <a:pt x="2328087" y="327939"/>
                  </a:lnTo>
                  <a:lnTo>
                    <a:pt x="2307259" y="367068"/>
                  </a:lnTo>
                  <a:lnTo>
                    <a:pt x="2278113" y="402310"/>
                  </a:lnTo>
                  <a:lnTo>
                    <a:pt x="2306053" y="429882"/>
                  </a:lnTo>
                  <a:lnTo>
                    <a:pt x="2337041" y="393484"/>
                  </a:lnTo>
                  <a:lnTo>
                    <a:pt x="2360282" y="353326"/>
                  </a:lnTo>
                  <a:lnTo>
                    <a:pt x="2375776" y="310476"/>
                  </a:lnTo>
                  <a:lnTo>
                    <a:pt x="2383523" y="266001"/>
                  </a:lnTo>
                  <a:lnTo>
                    <a:pt x="2383523" y="220967"/>
                  </a:lnTo>
                  <a:close/>
                </a:path>
                <a:path w="4073525" h="481330">
                  <a:moveTo>
                    <a:pt x="3786670" y="260870"/>
                  </a:moveTo>
                  <a:lnTo>
                    <a:pt x="3780256" y="254533"/>
                  </a:lnTo>
                  <a:lnTo>
                    <a:pt x="3764432" y="254533"/>
                  </a:lnTo>
                  <a:lnTo>
                    <a:pt x="3758019" y="260870"/>
                  </a:lnTo>
                  <a:lnTo>
                    <a:pt x="3758019" y="276479"/>
                  </a:lnTo>
                  <a:lnTo>
                    <a:pt x="3764432" y="282816"/>
                  </a:lnTo>
                  <a:lnTo>
                    <a:pt x="3780256" y="282816"/>
                  </a:lnTo>
                  <a:lnTo>
                    <a:pt x="3786670" y="276479"/>
                  </a:lnTo>
                  <a:lnTo>
                    <a:pt x="3786670" y="268681"/>
                  </a:lnTo>
                  <a:lnTo>
                    <a:pt x="3786670" y="260870"/>
                  </a:lnTo>
                  <a:close/>
                </a:path>
                <a:path w="4073525" h="481330">
                  <a:moveTo>
                    <a:pt x="3929938" y="409359"/>
                  </a:moveTo>
                  <a:lnTo>
                    <a:pt x="3923525" y="403021"/>
                  </a:lnTo>
                  <a:lnTo>
                    <a:pt x="3907701" y="403021"/>
                  </a:lnTo>
                  <a:lnTo>
                    <a:pt x="3901287" y="409359"/>
                  </a:lnTo>
                  <a:lnTo>
                    <a:pt x="3901287" y="424967"/>
                  </a:lnTo>
                  <a:lnTo>
                    <a:pt x="3907701" y="431304"/>
                  </a:lnTo>
                  <a:lnTo>
                    <a:pt x="3923525" y="431304"/>
                  </a:lnTo>
                  <a:lnTo>
                    <a:pt x="3929938" y="424967"/>
                  </a:lnTo>
                  <a:lnTo>
                    <a:pt x="3929938" y="417156"/>
                  </a:lnTo>
                  <a:lnTo>
                    <a:pt x="3929938" y="409359"/>
                  </a:lnTo>
                  <a:close/>
                </a:path>
                <a:path w="4073525" h="481330">
                  <a:moveTo>
                    <a:pt x="3929938" y="126530"/>
                  </a:moveTo>
                  <a:lnTo>
                    <a:pt x="3923525" y="120192"/>
                  </a:lnTo>
                  <a:lnTo>
                    <a:pt x="3907701" y="120192"/>
                  </a:lnTo>
                  <a:lnTo>
                    <a:pt x="3901287" y="126530"/>
                  </a:lnTo>
                  <a:lnTo>
                    <a:pt x="3901287" y="142138"/>
                  </a:lnTo>
                  <a:lnTo>
                    <a:pt x="3907701" y="148475"/>
                  </a:lnTo>
                  <a:lnTo>
                    <a:pt x="3923525" y="148475"/>
                  </a:lnTo>
                  <a:lnTo>
                    <a:pt x="3929938" y="142138"/>
                  </a:lnTo>
                  <a:lnTo>
                    <a:pt x="3929938" y="134340"/>
                  </a:lnTo>
                  <a:lnTo>
                    <a:pt x="3929938" y="126530"/>
                  </a:lnTo>
                  <a:close/>
                </a:path>
                <a:path w="4073525" h="481330">
                  <a:moveTo>
                    <a:pt x="4073207" y="260870"/>
                  </a:moveTo>
                  <a:lnTo>
                    <a:pt x="4066794" y="254533"/>
                  </a:lnTo>
                  <a:lnTo>
                    <a:pt x="4050969" y="254533"/>
                  </a:lnTo>
                  <a:lnTo>
                    <a:pt x="4044556" y="260870"/>
                  </a:lnTo>
                  <a:lnTo>
                    <a:pt x="4044556" y="276479"/>
                  </a:lnTo>
                  <a:lnTo>
                    <a:pt x="4050969" y="282816"/>
                  </a:lnTo>
                  <a:lnTo>
                    <a:pt x="4066794" y="282816"/>
                  </a:lnTo>
                  <a:lnTo>
                    <a:pt x="4073207" y="276479"/>
                  </a:lnTo>
                  <a:lnTo>
                    <a:pt x="4073207" y="268681"/>
                  </a:lnTo>
                  <a:lnTo>
                    <a:pt x="4073207" y="260870"/>
                  </a:lnTo>
                  <a:close/>
                </a:path>
              </a:pathLst>
            </a:custGeom>
            <a:solidFill>
              <a:srgbClr val="95A1C5"/>
            </a:solidFill>
          </p:spPr>
          <p:txBody>
            <a:bodyPr wrap="square" lIns="0" tIns="0" rIns="0" bIns="0" rtlCol="0"/>
            <a:lstStyle/>
            <a:p>
              <a:endParaRPr/>
            </a:p>
          </p:txBody>
        </p:sp>
        <p:pic>
          <p:nvPicPr>
            <p:cNvPr id="8" name="object 8"/>
            <p:cNvPicPr/>
            <p:nvPr/>
          </p:nvPicPr>
          <p:blipFill>
            <a:blip r:embed="rId3" cstate="print"/>
            <a:stretch>
              <a:fillRect/>
            </a:stretch>
          </p:blipFill>
          <p:spPr>
            <a:xfrm>
              <a:off x="8983529" y="1671789"/>
              <a:ext cx="95272" cy="178884"/>
            </a:xfrm>
            <a:prstGeom prst="rect">
              <a:avLst/>
            </a:prstGeom>
          </p:spPr>
        </p:pic>
        <p:sp>
          <p:nvSpPr>
            <p:cNvPr id="9" name="object 9"/>
            <p:cNvSpPr/>
            <p:nvPr/>
          </p:nvSpPr>
          <p:spPr>
            <a:xfrm>
              <a:off x="8755151" y="1466744"/>
              <a:ext cx="487045" cy="551180"/>
            </a:xfrm>
            <a:custGeom>
              <a:avLst/>
              <a:gdLst/>
              <a:ahLst/>
              <a:cxnLst/>
              <a:rect l="l" t="t" r="r" b="b"/>
              <a:pathLst>
                <a:path w="487045" h="551180">
                  <a:moveTo>
                    <a:pt x="264194" y="42423"/>
                  </a:moveTo>
                  <a:lnTo>
                    <a:pt x="221214" y="42423"/>
                  </a:lnTo>
                  <a:lnTo>
                    <a:pt x="221214" y="71412"/>
                  </a:lnTo>
                  <a:lnTo>
                    <a:pt x="173921" y="80222"/>
                  </a:lnTo>
                  <a:lnTo>
                    <a:pt x="130312" y="97567"/>
                  </a:lnTo>
                  <a:lnTo>
                    <a:pt x="91352" y="122542"/>
                  </a:lnTo>
                  <a:lnTo>
                    <a:pt x="58006" y="154246"/>
                  </a:lnTo>
                  <a:lnTo>
                    <a:pt x="31239" y="191776"/>
                  </a:lnTo>
                  <a:lnTo>
                    <a:pt x="12015" y="234228"/>
                  </a:lnTo>
                  <a:lnTo>
                    <a:pt x="1299" y="280700"/>
                  </a:lnTo>
                  <a:lnTo>
                    <a:pt x="0" y="328348"/>
                  </a:lnTo>
                  <a:lnTo>
                    <a:pt x="7923" y="374191"/>
                  </a:lnTo>
                  <a:lnTo>
                    <a:pt x="24380" y="417115"/>
                  </a:lnTo>
                  <a:lnTo>
                    <a:pt x="48681" y="456008"/>
                  </a:lnTo>
                  <a:lnTo>
                    <a:pt x="80138" y="489755"/>
                  </a:lnTo>
                  <a:lnTo>
                    <a:pt x="118060" y="517243"/>
                  </a:lnTo>
                  <a:lnTo>
                    <a:pt x="161758" y="537361"/>
                  </a:lnTo>
                  <a:lnTo>
                    <a:pt x="208613" y="548684"/>
                  </a:lnTo>
                  <a:lnTo>
                    <a:pt x="255642" y="550805"/>
                  </a:lnTo>
                  <a:lnTo>
                    <a:pt x="301619" y="544132"/>
                  </a:lnTo>
                  <a:lnTo>
                    <a:pt x="345316" y="529074"/>
                  </a:lnTo>
                  <a:lnTo>
                    <a:pt x="380200" y="509078"/>
                  </a:lnTo>
                  <a:lnTo>
                    <a:pt x="242704" y="509078"/>
                  </a:lnTo>
                  <a:lnTo>
                    <a:pt x="196633" y="503862"/>
                  </a:lnTo>
                  <a:lnTo>
                    <a:pt x="154384" y="489000"/>
                  </a:lnTo>
                  <a:lnTo>
                    <a:pt x="117147" y="465665"/>
                  </a:lnTo>
                  <a:lnTo>
                    <a:pt x="86113" y="435033"/>
                  </a:lnTo>
                  <a:lnTo>
                    <a:pt x="62472" y="398279"/>
                  </a:lnTo>
                  <a:lnTo>
                    <a:pt x="47414" y="356577"/>
                  </a:lnTo>
                  <a:lnTo>
                    <a:pt x="42130" y="311103"/>
                  </a:lnTo>
                  <a:lnTo>
                    <a:pt x="47414" y="265629"/>
                  </a:lnTo>
                  <a:lnTo>
                    <a:pt x="62472" y="223927"/>
                  </a:lnTo>
                  <a:lnTo>
                    <a:pt x="86113" y="187173"/>
                  </a:lnTo>
                  <a:lnTo>
                    <a:pt x="117147" y="156541"/>
                  </a:lnTo>
                  <a:lnTo>
                    <a:pt x="154384" y="133206"/>
                  </a:lnTo>
                  <a:lnTo>
                    <a:pt x="196633" y="118343"/>
                  </a:lnTo>
                  <a:lnTo>
                    <a:pt x="242704" y="113128"/>
                  </a:lnTo>
                  <a:lnTo>
                    <a:pt x="436635" y="113128"/>
                  </a:lnTo>
                  <a:lnTo>
                    <a:pt x="437525" y="111714"/>
                  </a:lnTo>
                  <a:lnTo>
                    <a:pt x="378808" y="111714"/>
                  </a:lnTo>
                  <a:lnTo>
                    <a:pt x="352135" y="96380"/>
                  </a:lnTo>
                  <a:lnTo>
                    <a:pt x="323918" y="84492"/>
                  </a:lnTo>
                  <a:lnTo>
                    <a:pt x="294493" y="76317"/>
                  </a:lnTo>
                  <a:lnTo>
                    <a:pt x="264194" y="72119"/>
                  </a:lnTo>
                  <a:lnTo>
                    <a:pt x="264194" y="42423"/>
                  </a:lnTo>
                  <a:close/>
                </a:path>
                <a:path w="487045" h="551180">
                  <a:moveTo>
                    <a:pt x="436635" y="113128"/>
                  </a:moveTo>
                  <a:lnTo>
                    <a:pt x="242704" y="113128"/>
                  </a:lnTo>
                  <a:lnTo>
                    <a:pt x="288775" y="118343"/>
                  </a:lnTo>
                  <a:lnTo>
                    <a:pt x="331024" y="133206"/>
                  </a:lnTo>
                  <a:lnTo>
                    <a:pt x="368261" y="156541"/>
                  </a:lnTo>
                  <a:lnTo>
                    <a:pt x="399295" y="187173"/>
                  </a:lnTo>
                  <a:lnTo>
                    <a:pt x="422936" y="223927"/>
                  </a:lnTo>
                  <a:lnTo>
                    <a:pt x="437994" y="265629"/>
                  </a:lnTo>
                  <a:lnTo>
                    <a:pt x="443278" y="311103"/>
                  </a:lnTo>
                  <a:lnTo>
                    <a:pt x="437994" y="356577"/>
                  </a:lnTo>
                  <a:lnTo>
                    <a:pt x="422937" y="398279"/>
                  </a:lnTo>
                  <a:lnTo>
                    <a:pt x="399295" y="435033"/>
                  </a:lnTo>
                  <a:lnTo>
                    <a:pt x="368261" y="465665"/>
                  </a:lnTo>
                  <a:lnTo>
                    <a:pt x="331024" y="489000"/>
                  </a:lnTo>
                  <a:lnTo>
                    <a:pt x="288775" y="503863"/>
                  </a:lnTo>
                  <a:lnTo>
                    <a:pt x="242704" y="509078"/>
                  </a:lnTo>
                  <a:lnTo>
                    <a:pt x="380200" y="509078"/>
                  </a:lnTo>
                  <a:lnTo>
                    <a:pt x="420955" y="475432"/>
                  </a:lnTo>
                  <a:lnTo>
                    <a:pt x="450441" y="437666"/>
                  </a:lnTo>
                  <a:lnTo>
                    <a:pt x="471796" y="394939"/>
                  </a:lnTo>
                  <a:lnTo>
                    <a:pt x="483827" y="350049"/>
                  </a:lnTo>
                  <a:lnTo>
                    <a:pt x="486774" y="304292"/>
                  </a:lnTo>
                  <a:lnTo>
                    <a:pt x="480874" y="258969"/>
                  </a:lnTo>
                  <a:lnTo>
                    <a:pt x="466366" y="215377"/>
                  </a:lnTo>
                  <a:lnTo>
                    <a:pt x="443487" y="174815"/>
                  </a:lnTo>
                  <a:lnTo>
                    <a:pt x="412475" y="138582"/>
                  </a:lnTo>
                  <a:lnTo>
                    <a:pt x="433965" y="117370"/>
                  </a:lnTo>
                  <a:lnTo>
                    <a:pt x="436635" y="113128"/>
                  </a:lnTo>
                  <a:close/>
                </a:path>
                <a:path w="487045" h="551180">
                  <a:moveTo>
                    <a:pt x="418475" y="81487"/>
                  </a:moveTo>
                  <a:lnTo>
                    <a:pt x="410382" y="82703"/>
                  </a:lnTo>
                  <a:lnTo>
                    <a:pt x="403163" y="86967"/>
                  </a:lnTo>
                  <a:lnTo>
                    <a:pt x="378808" y="111714"/>
                  </a:lnTo>
                  <a:lnTo>
                    <a:pt x="437525" y="111714"/>
                  </a:lnTo>
                  <a:lnTo>
                    <a:pt x="438386" y="110344"/>
                  </a:lnTo>
                  <a:lnTo>
                    <a:pt x="439786" y="102522"/>
                  </a:lnTo>
                  <a:lnTo>
                    <a:pt x="438095" y="94701"/>
                  </a:lnTo>
                  <a:lnTo>
                    <a:pt x="433249" y="87674"/>
                  </a:lnTo>
                  <a:lnTo>
                    <a:pt x="426433" y="83189"/>
                  </a:lnTo>
                  <a:lnTo>
                    <a:pt x="418475" y="81487"/>
                  </a:lnTo>
                  <a:close/>
                </a:path>
                <a:path w="487045" h="551180">
                  <a:moveTo>
                    <a:pt x="328664" y="0"/>
                  </a:moveTo>
                  <a:lnTo>
                    <a:pt x="156744" y="0"/>
                  </a:lnTo>
                  <a:lnTo>
                    <a:pt x="156744" y="42423"/>
                  </a:lnTo>
                  <a:lnTo>
                    <a:pt x="328664" y="42423"/>
                  </a:lnTo>
                  <a:lnTo>
                    <a:pt x="328664" y="0"/>
                  </a:lnTo>
                  <a:close/>
                </a:path>
              </a:pathLst>
            </a:custGeom>
            <a:solidFill>
              <a:srgbClr val="95A1C5"/>
            </a:solidFill>
          </p:spPr>
          <p:txBody>
            <a:bodyPr wrap="square" lIns="0" tIns="0" rIns="0" bIns="0" rtlCol="0"/>
            <a:lstStyle/>
            <a:p>
              <a:endParaRPr/>
            </a:p>
          </p:txBody>
        </p:sp>
        <p:pic>
          <p:nvPicPr>
            <p:cNvPr id="10" name="object 10"/>
            <p:cNvPicPr/>
            <p:nvPr/>
          </p:nvPicPr>
          <p:blipFill>
            <a:blip r:embed="rId4" cstate="print"/>
            <a:stretch>
              <a:fillRect/>
            </a:stretch>
          </p:blipFill>
          <p:spPr>
            <a:xfrm>
              <a:off x="10553689" y="1502096"/>
              <a:ext cx="171777" cy="169551"/>
            </a:xfrm>
            <a:prstGeom prst="rect">
              <a:avLst/>
            </a:prstGeom>
          </p:spPr>
        </p:pic>
        <p:sp>
          <p:nvSpPr>
            <p:cNvPr id="11" name="object 11"/>
            <p:cNvSpPr/>
            <p:nvPr/>
          </p:nvSpPr>
          <p:spPr>
            <a:xfrm>
              <a:off x="5186858" y="1514982"/>
              <a:ext cx="5847080" cy="2461895"/>
            </a:xfrm>
            <a:custGeom>
              <a:avLst/>
              <a:gdLst/>
              <a:ahLst/>
              <a:cxnLst/>
              <a:rect l="l" t="t" r="r" b="b"/>
              <a:pathLst>
                <a:path w="5847080" h="2461895">
                  <a:moveTo>
                    <a:pt x="442531" y="2292312"/>
                  </a:moveTo>
                  <a:lnTo>
                    <a:pt x="424497" y="2273935"/>
                  </a:lnTo>
                  <a:lnTo>
                    <a:pt x="418947" y="2268270"/>
                  </a:lnTo>
                  <a:lnTo>
                    <a:pt x="406476" y="2255545"/>
                  </a:lnTo>
                  <a:lnTo>
                    <a:pt x="406476" y="2227262"/>
                  </a:lnTo>
                  <a:lnTo>
                    <a:pt x="406476" y="1986864"/>
                  </a:lnTo>
                  <a:lnTo>
                    <a:pt x="406476" y="1979790"/>
                  </a:lnTo>
                  <a:lnTo>
                    <a:pt x="413537" y="1972729"/>
                  </a:lnTo>
                  <a:lnTo>
                    <a:pt x="418312" y="1965655"/>
                  </a:lnTo>
                  <a:lnTo>
                    <a:pt x="420306" y="1962721"/>
                  </a:lnTo>
                  <a:lnTo>
                    <a:pt x="422554" y="1951520"/>
                  </a:lnTo>
                  <a:lnTo>
                    <a:pt x="420306" y="1940306"/>
                  </a:lnTo>
                  <a:lnTo>
                    <a:pt x="418312" y="1937372"/>
                  </a:lnTo>
                  <a:lnTo>
                    <a:pt x="413537" y="1930298"/>
                  </a:lnTo>
                  <a:lnTo>
                    <a:pt x="403529" y="1923542"/>
                  </a:lnTo>
                  <a:lnTo>
                    <a:pt x="392341" y="1921294"/>
                  </a:lnTo>
                  <a:lnTo>
                    <a:pt x="381139" y="1923542"/>
                  </a:lnTo>
                  <a:lnTo>
                    <a:pt x="378193" y="1925535"/>
                  </a:lnTo>
                  <a:lnTo>
                    <a:pt x="378193" y="1986864"/>
                  </a:lnTo>
                  <a:lnTo>
                    <a:pt x="378193" y="2227262"/>
                  </a:lnTo>
                  <a:lnTo>
                    <a:pt x="259435" y="2108479"/>
                  </a:lnTo>
                  <a:lnTo>
                    <a:pt x="278079" y="2089391"/>
                  </a:lnTo>
                  <a:lnTo>
                    <a:pt x="378193" y="1986864"/>
                  </a:lnTo>
                  <a:lnTo>
                    <a:pt x="378193" y="1925535"/>
                  </a:lnTo>
                  <a:lnTo>
                    <a:pt x="371132" y="1930298"/>
                  </a:lnTo>
                  <a:lnTo>
                    <a:pt x="364058" y="1937372"/>
                  </a:lnTo>
                  <a:lnTo>
                    <a:pt x="359105" y="1937372"/>
                  </a:lnTo>
                  <a:lnTo>
                    <a:pt x="359105" y="1965655"/>
                  </a:lnTo>
                  <a:lnTo>
                    <a:pt x="239649" y="2089391"/>
                  </a:lnTo>
                  <a:lnTo>
                    <a:pt x="135026" y="1984159"/>
                  </a:lnTo>
                  <a:lnTo>
                    <a:pt x="135026" y="2323427"/>
                  </a:lnTo>
                  <a:lnTo>
                    <a:pt x="109575" y="2348877"/>
                  </a:lnTo>
                  <a:lnTo>
                    <a:pt x="89776" y="2329078"/>
                  </a:lnTo>
                  <a:lnTo>
                    <a:pt x="89776" y="2368677"/>
                  </a:lnTo>
                  <a:lnTo>
                    <a:pt x="38874" y="2419578"/>
                  </a:lnTo>
                  <a:lnTo>
                    <a:pt x="71399" y="2350287"/>
                  </a:lnTo>
                  <a:lnTo>
                    <a:pt x="89776" y="2368677"/>
                  </a:lnTo>
                  <a:lnTo>
                    <a:pt x="89776" y="2329078"/>
                  </a:lnTo>
                  <a:lnTo>
                    <a:pt x="84124" y="2323427"/>
                  </a:lnTo>
                  <a:lnTo>
                    <a:pt x="109575" y="2268270"/>
                  </a:lnTo>
                  <a:lnTo>
                    <a:pt x="135026" y="2323427"/>
                  </a:lnTo>
                  <a:lnTo>
                    <a:pt x="135026" y="1984159"/>
                  </a:lnTo>
                  <a:lnTo>
                    <a:pt x="116636" y="1965655"/>
                  </a:lnTo>
                  <a:lnTo>
                    <a:pt x="359105" y="1965655"/>
                  </a:lnTo>
                  <a:lnTo>
                    <a:pt x="359105" y="1937372"/>
                  </a:lnTo>
                  <a:lnTo>
                    <a:pt x="88366" y="1937372"/>
                  </a:lnTo>
                  <a:lnTo>
                    <a:pt x="59385" y="1909089"/>
                  </a:lnTo>
                  <a:lnTo>
                    <a:pt x="44729" y="1940039"/>
                  </a:lnTo>
                  <a:lnTo>
                    <a:pt x="33845" y="1973173"/>
                  </a:lnTo>
                  <a:lnTo>
                    <a:pt x="27076" y="2008022"/>
                  </a:lnTo>
                  <a:lnTo>
                    <a:pt x="24739" y="2044141"/>
                  </a:lnTo>
                  <a:lnTo>
                    <a:pt x="29629" y="2096782"/>
                  </a:lnTo>
                  <a:lnTo>
                    <a:pt x="43649" y="2146046"/>
                  </a:lnTo>
                  <a:lnTo>
                    <a:pt x="65900" y="2191194"/>
                  </a:lnTo>
                  <a:lnTo>
                    <a:pt x="95427" y="2231504"/>
                  </a:lnTo>
                  <a:lnTo>
                    <a:pt x="2832" y="2430894"/>
                  </a:lnTo>
                  <a:lnTo>
                    <a:pt x="0" y="2437257"/>
                  </a:lnTo>
                  <a:lnTo>
                    <a:pt x="0" y="2445042"/>
                  </a:lnTo>
                  <a:lnTo>
                    <a:pt x="8483" y="2457767"/>
                  </a:lnTo>
                  <a:lnTo>
                    <a:pt x="14846" y="2461298"/>
                  </a:lnTo>
                  <a:lnTo>
                    <a:pt x="205003" y="2461298"/>
                  </a:lnTo>
                  <a:lnTo>
                    <a:pt x="212077" y="2457767"/>
                  </a:lnTo>
                  <a:lnTo>
                    <a:pt x="219138" y="2445042"/>
                  </a:lnTo>
                  <a:lnTo>
                    <a:pt x="219849" y="2437968"/>
                  </a:lnTo>
                  <a:lnTo>
                    <a:pt x="217589" y="2432316"/>
                  </a:lnTo>
                  <a:lnTo>
                    <a:pt x="217017" y="2430894"/>
                  </a:lnTo>
                  <a:lnTo>
                    <a:pt x="212051" y="2420289"/>
                  </a:lnTo>
                  <a:lnTo>
                    <a:pt x="180263" y="2352421"/>
                  </a:lnTo>
                  <a:lnTo>
                    <a:pt x="180263" y="2420289"/>
                  </a:lnTo>
                  <a:lnTo>
                    <a:pt x="153403" y="2393429"/>
                  </a:lnTo>
                  <a:lnTo>
                    <a:pt x="153403" y="2432316"/>
                  </a:lnTo>
                  <a:lnTo>
                    <a:pt x="65747" y="2432316"/>
                  </a:lnTo>
                  <a:lnTo>
                    <a:pt x="78473" y="2419578"/>
                  </a:lnTo>
                  <a:lnTo>
                    <a:pt x="109575" y="2388476"/>
                  </a:lnTo>
                  <a:lnTo>
                    <a:pt x="153403" y="2432316"/>
                  </a:lnTo>
                  <a:lnTo>
                    <a:pt x="153403" y="2393429"/>
                  </a:lnTo>
                  <a:lnTo>
                    <a:pt x="148450" y="2388476"/>
                  </a:lnTo>
                  <a:lnTo>
                    <a:pt x="129362" y="2369388"/>
                  </a:lnTo>
                  <a:lnTo>
                    <a:pt x="147739" y="2350998"/>
                  </a:lnTo>
                  <a:lnTo>
                    <a:pt x="180263" y="2420289"/>
                  </a:lnTo>
                  <a:lnTo>
                    <a:pt x="180263" y="2352421"/>
                  </a:lnTo>
                  <a:lnTo>
                    <a:pt x="179603" y="2350998"/>
                  </a:lnTo>
                  <a:lnTo>
                    <a:pt x="179273" y="2350287"/>
                  </a:lnTo>
                  <a:lnTo>
                    <a:pt x="178612" y="2348877"/>
                  </a:lnTo>
                  <a:lnTo>
                    <a:pt x="143497" y="2273935"/>
                  </a:lnTo>
                  <a:lnTo>
                    <a:pt x="180263" y="2295829"/>
                  </a:lnTo>
                  <a:lnTo>
                    <a:pt x="220205" y="2312289"/>
                  </a:lnTo>
                  <a:lnTo>
                    <a:pt x="262788" y="2322652"/>
                  </a:lnTo>
                  <a:lnTo>
                    <a:pt x="307505" y="2326246"/>
                  </a:lnTo>
                  <a:lnTo>
                    <a:pt x="343509" y="2324227"/>
                  </a:lnTo>
                  <a:lnTo>
                    <a:pt x="378193" y="2317508"/>
                  </a:lnTo>
                  <a:lnTo>
                    <a:pt x="411289" y="2306663"/>
                  </a:lnTo>
                  <a:lnTo>
                    <a:pt x="442531" y="2292312"/>
                  </a:lnTo>
                  <a:close/>
                </a:path>
                <a:path w="5847080" h="2461895">
                  <a:moveTo>
                    <a:pt x="2054580" y="1944446"/>
                  </a:moveTo>
                  <a:lnTo>
                    <a:pt x="1875497" y="2092921"/>
                  </a:lnTo>
                  <a:lnTo>
                    <a:pt x="1732229" y="2092921"/>
                  </a:lnTo>
                  <a:lnTo>
                    <a:pt x="1732229" y="2276754"/>
                  </a:lnTo>
                  <a:lnTo>
                    <a:pt x="1875497" y="2276754"/>
                  </a:lnTo>
                  <a:lnTo>
                    <a:pt x="2054580" y="2425242"/>
                  </a:lnTo>
                  <a:lnTo>
                    <a:pt x="2054580" y="1944446"/>
                  </a:lnTo>
                  <a:close/>
                </a:path>
                <a:path w="5847080" h="2461895">
                  <a:moveTo>
                    <a:pt x="5581726" y="64503"/>
                  </a:moveTo>
                  <a:lnTo>
                    <a:pt x="5577040" y="59880"/>
                  </a:lnTo>
                  <a:lnTo>
                    <a:pt x="5565483" y="59880"/>
                  </a:lnTo>
                  <a:lnTo>
                    <a:pt x="5560809" y="64503"/>
                  </a:lnTo>
                  <a:lnTo>
                    <a:pt x="5560809" y="118325"/>
                  </a:lnTo>
                  <a:lnTo>
                    <a:pt x="5565483" y="122948"/>
                  </a:lnTo>
                  <a:lnTo>
                    <a:pt x="5571261" y="122948"/>
                  </a:lnTo>
                  <a:lnTo>
                    <a:pt x="5577040" y="122948"/>
                  </a:lnTo>
                  <a:lnTo>
                    <a:pt x="5581726" y="118325"/>
                  </a:lnTo>
                  <a:lnTo>
                    <a:pt x="5581726" y="64503"/>
                  </a:lnTo>
                  <a:close/>
                </a:path>
                <a:path w="5847080" h="2461895">
                  <a:moveTo>
                    <a:pt x="5846775" y="143383"/>
                  </a:moveTo>
                  <a:lnTo>
                    <a:pt x="5846661" y="3340"/>
                  </a:lnTo>
                  <a:lnTo>
                    <a:pt x="5843117" y="0"/>
                  </a:lnTo>
                  <a:lnTo>
                    <a:pt x="5838266" y="114"/>
                  </a:lnTo>
                  <a:lnTo>
                    <a:pt x="5837669" y="190"/>
                  </a:lnTo>
                  <a:lnTo>
                    <a:pt x="5731726" y="26314"/>
                  </a:lnTo>
                  <a:lnTo>
                    <a:pt x="5731726" y="160489"/>
                  </a:lnTo>
                  <a:lnTo>
                    <a:pt x="5719470" y="174701"/>
                  </a:lnTo>
                  <a:lnTo>
                    <a:pt x="5684444" y="166281"/>
                  </a:lnTo>
                  <a:lnTo>
                    <a:pt x="5678754" y="161607"/>
                  </a:lnTo>
                  <a:lnTo>
                    <a:pt x="5671705" y="158800"/>
                  </a:lnTo>
                  <a:lnTo>
                    <a:pt x="5664314" y="158305"/>
                  </a:lnTo>
                  <a:lnTo>
                    <a:pt x="5660949" y="143383"/>
                  </a:lnTo>
                  <a:lnTo>
                    <a:pt x="5731726" y="160489"/>
                  </a:lnTo>
                  <a:lnTo>
                    <a:pt x="5731726" y="26314"/>
                  </a:lnTo>
                  <a:lnTo>
                    <a:pt x="5596052" y="59740"/>
                  </a:lnTo>
                  <a:lnTo>
                    <a:pt x="5596052" y="127762"/>
                  </a:lnTo>
                  <a:lnTo>
                    <a:pt x="5643689" y="139560"/>
                  </a:lnTo>
                  <a:lnTo>
                    <a:pt x="5648630" y="160426"/>
                  </a:lnTo>
                  <a:lnTo>
                    <a:pt x="5643931" y="162140"/>
                  </a:lnTo>
                  <a:lnTo>
                    <a:pt x="5639676" y="164871"/>
                  </a:lnTo>
                  <a:lnTo>
                    <a:pt x="5636171" y="168414"/>
                  </a:lnTo>
                  <a:lnTo>
                    <a:pt x="5566600" y="236994"/>
                  </a:lnTo>
                  <a:lnTo>
                    <a:pt x="5534368" y="236994"/>
                  </a:lnTo>
                  <a:lnTo>
                    <a:pt x="5516994" y="207987"/>
                  </a:lnTo>
                  <a:lnTo>
                    <a:pt x="5490616" y="188493"/>
                  </a:lnTo>
                  <a:lnTo>
                    <a:pt x="5458765" y="180187"/>
                  </a:lnTo>
                  <a:lnTo>
                    <a:pt x="5424932" y="184746"/>
                  </a:lnTo>
                  <a:lnTo>
                    <a:pt x="5401767" y="196888"/>
                  </a:lnTo>
                  <a:lnTo>
                    <a:pt x="5383720" y="214909"/>
                  </a:lnTo>
                  <a:lnTo>
                    <a:pt x="5371871" y="237375"/>
                  </a:lnTo>
                  <a:lnTo>
                    <a:pt x="5367261" y="262864"/>
                  </a:lnTo>
                  <a:lnTo>
                    <a:pt x="5367261" y="467918"/>
                  </a:lnTo>
                  <a:lnTo>
                    <a:pt x="5538749" y="467918"/>
                  </a:lnTo>
                  <a:lnTo>
                    <a:pt x="5538749" y="307695"/>
                  </a:lnTo>
                  <a:lnTo>
                    <a:pt x="5581726" y="307695"/>
                  </a:lnTo>
                  <a:lnTo>
                    <a:pt x="5668264" y="236994"/>
                  </a:lnTo>
                  <a:lnTo>
                    <a:pt x="5696115" y="202933"/>
                  </a:lnTo>
                  <a:lnTo>
                    <a:pt x="5697385" y="194106"/>
                  </a:lnTo>
                  <a:lnTo>
                    <a:pt x="5696343" y="185089"/>
                  </a:lnTo>
                  <a:lnTo>
                    <a:pt x="5717832" y="190322"/>
                  </a:lnTo>
                  <a:lnTo>
                    <a:pt x="5720766" y="190322"/>
                  </a:lnTo>
                  <a:lnTo>
                    <a:pt x="5724055" y="190296"/>
                  </a:lnTo>
                  <a:lnTo>
                    <a:pt x="5727166" y="188861"/>
                  </a:lnTo>
                  <a:lnTo>
                    <a:pt x="5730392" y="185089"/>
                  </a:lnTo>
                  <a:lnTo>
                    <a:pt x="5739384" y="174701"/>
                  </a:lnTo>
                  <a:lnTo>
                    <a:pt x="5748274" y="164452"/>
                  </a:lnTo>
                  <a:lnTo>
                    <a:pt x="5837034" y="186372"/>
                  </a:lnTo>
                  <a:lnTo>
                    <a:pt x="5841644" y="187083"/>
                  </a:lnTo>
                  <a:lnTo>
                    <a:pt x="5845962" y="183972"/>
                  </a:lnTo>
                  <a:lnTo>
                    <a:pt x="5846750" y="178968"/>
                  </a:lnTo>
                  <a:lnTo>
                    <a:pt x="5846775" y="164452"/>
                  </a:lnTo>
                  <a:lnTo>
                    <a:pt x="5846775" y="143383"/>
                  </a:lnTo>
                  <a:close/>
                </a:path>
              </a:pathLst>
            </a:custGeom>
            <a:solidFill>
              <a:srgbClr val="95A1C5"/>
            </a:solidFill>
          </p:spPr>
          <p:txBody>
            <a:bodyPr wrap="square" lIns="0" tIns="0" rIns="0" bIns="0" rtlCol="0"/>
            <a:lstStyle/>
            <a:p>
              <a:endParaRPr/>
            </a:p>
          </p:txBody>
        </p:sp>
        <p:pic>
          <p:nvPicPr>
            <p:cNvPr id="12" name="object 12"/>
            <p:cNvPicPr/>
            <p:nvPr/>
          </p:nvPicPr>
          <p:blipFill>
            <a:blip r:embed="rId5" cstate="print"/>
            <a:stretch>
              <a:fillRect/>
            </a:stretch>
          </p:blipFill>
          <p:spPr>
            <a:xfrm>
              <a:off x="7263579" y="3601472"/>
              <a:ext cx="227938" cy="224984"/>
            </a:xfrm>
            <a:prstGeom prst="rect">
              <a:avLst/>
            </a:prstGeom>
          </p:spPr>
        </p:pic>
        <p:sp>
          <p:nvSpPr>
            <p:cNvPr id="13" name="object 13"/>
            <p:cNvSpPr/>
            <p:nvPr/>
          </p:nvSpPr>
          <p:spPr>
            <a:xfrm>
              <a:off x="8689823" y="3501847"/>
              <a:ext cx="2386965" cy="396240"/>
            </a:xfrm>
            <a:custGeom>
              <a:avLst/>
              <a:gdLst/>
              <a:ahLst/>
              <a:cxnLst/>
              <a:rect l="l" t="t" r="r" b="b"/>
              <a:pathLst>
                <a:path w="2386965" h="396239">
                  <a:moveTo>
                    <a:pt x="42976" y="164744"/>
                  </a:moveTo>
                  <a:lnTo>
                    <a:pt x="0" y="164744"/>
                  </a:lnTo>
                  <a:lnTo>
                    <a:pt x="0" y="230505"/>
                  </a:lnTo>
                  <a:lnTo>
                    <a:pt x="42976" y="230505"/>
                  </a:lnTo>
                  <a:lnTo>
                    <a:pt x="42976" y="164744"/>
                  </a:lnTo>
                  <a:close/>
                </a:path>
                <a:path w="2386965" h="396239">
                  <a:moveTo>
                    <a:pt x="114617" y="132219"/>
                  </a:moveTo>
                  <a:lnTo>
                    <a:pt x="71640" y="132219"/>
                  </a:lnTo>
                  <a:lnTo>
                    <a:pt x="71640" y="264439"/>
                  </a:lnTo>
                  <a:lnTo>
                    <a:pt x="114617" y="264439"/>
                  </a:lnTo>
                  <a:lnTo>
                    <a:pt x="114617" y="132219"/>
                  </a:lnTo>
                  <a:close/>
                </a:path>
                <a:path w="2386965" h="396239">
                  <a:moveTo>
                    <a:pt x="186245" y="65760"/>
                  </a:moveTo>
                  <a:lnTo>
                    <a:pt x="143268" y="65760"/>
                  </a:lnTo>
                  <a:lnTo>
                    <a:pt x="143268" y="329488"/>
                  </a:lnTo>
                  <a:lnTo>
                    <a:pt x="186245" y="329488"/>
                  </a:lnTo>
                  <a:lnTo>
                    <a:pt x="186245" y="65760"/>
                  </a:lnTo>
                  <a:close/>
                </a:path>
                <a:path w="2386965" h="396239">
                  <a:moveTo>
                    <a:pt x="257886" y="0"/>
                  </a:moveTo>
                  <a:lnTo>
                    <a:pt x="214909" y="0"/>
                  </a:lnTo>
                  <a:lnTo>
                    <a:pt x="214909" y="395947"/>
                  </a:lnTo>
                  <a:lnTo>
                    <a:pt x="257886" y="395947"/>
                  </a:lnTo>
                  <a:lnTo>
                    <a:pt x="257886" y="0"/>
                  </a:lnTo>
                  <a:close/>
                </a:path>
                <a:path w="2386965" h="396239">
                  <a:moveTo>
                    <a:pt x="329514" y="98996"/>
                  </a:moveTo>
                  <a:lnTo>
                    <a:pt x="286537" y="98996"/>
                  </a:lnTo>
                  <a:lnTo>
                    <a:pt x="286537" y="296964"/>
                  </a:lnTo>
                  <a:lnTo>
                    <a:pt x="329514" y="296964"/>
                  </a:lnTo>
                  <a:lnTo>
                    <a:pt x="329514" y="98996"/>
                  </a:lnTo>
                  <a:close/>
                </a:path>
                <a:path w="2386965" h="396239">
                  <a:moveTo>
                    <a:pt x="401154" y="132219"/>
                  </a:moveTo>
                  <a:lnTo>
                    <a:pt x="358165" y="132219"/>
                  </a:lnTo>
                  <a:lnTo>
                    <a:pt x="358165" y="264439"/>
                  </a:lnTo>
                  <a:lnTo>
                    <a:pt x="401154" y="264439"/>
                  </a:lnTo>
                  <a:lnTo>
                    <a:pt x="401154" y="132219"/>
                  </a:lnTo>
                  <a:close/>
                </a:path>
                <a:path w="2386965" h="396239">
                  <a:moveTo>
                    <a:pt x="472782" y="164744"/>
                  </a:moveTo>
                  <a:lnTo>
                    <a:pt x="429806" y="164744"/>
                  </a:lnTo>
                  <a:lnTo>
                    <a:pt x="429806" y="230505"/>
                  </a:lnTo>
                  <a:lnTo>
                    <a:pt x="472782" y="230505"/>
                  </a:lnTo>
                  <a:lnTo>
                    <a:pt x="472782" y="164744"/>
                  </a:lnTo>
                  <a:close/>
                </a:path>
                <a:path w="2386965" h="396239">
                  <a:moveTo>
                    <a:pt x="544423" y="132219"/>
                  </a:moveTo>
                  <a:lnTo>
                    <a:pt x="501434" y="132219"/>
                  </a:lnTo>
                  <a:lnTo>
                    <a:pt x="501434" y="264439"/>
                  </a:lnTo>
                  <a:lnTo>
                    <a:pt x="544423" y="264439"/>
                  </a:lnTo>
                  <a:lnTo>
                    <a:pt x="544423" y="132219"/>
                  </a:lnTo>
                  <a:close/>
                </a:path>
                <a:path w="2386965" h="396239">
                  <a:moveTo>
                    <a:pt x="616051" y="164744"/>
                  </a:moveTo>
                  <a:lnTo>
                    <a:pt x="573074" y="164744"/>
                  </a:lnTo>
                  <a:lnTo>
                    <a:pt x="573074" y="230505"/>
                  </a:lnTo>
                  <a:lnTo>
                    <a:pt x="616051" y="230505"/>
                  </a:lnTo>
                  <a:lnTo>
                    <a:pt x="616051" y="164744"/>
                  </a:lnTo>
                  <a:close/>
                </a:path>
                <a:path w="2386965" h="396239">
                  <a:moveTo>
                    <a:pt x="2171890" y="28282"/>
                  </a:moveTo>
                  <a:lnTo>
                    <a:pt x="2169630" y="17297"/>
                  </a:lnTo>
                  <a:lnTo>
                    <a:pt x="2163470" y="8305"/>
                  </a:lnTo>
                  <a:lnTo>
                    <a:pt x="2154351" y="2235"/>
                  </a:lnTo>
                  <a:lnTo>
                    <a:pt x="2143226" y="0"/>
                  </a:lnTo>
                  <a:lnTo>
                    <a:pt x="1842363" y="0"/>
                  </a:lnTo>
                  <a:lnTo>
                    <a:pt x="1831238" y="2235"/>
                  </a:lnTo>
                  <a:lnTo>
                    <a:pt x="1822132" y="8305"/>
                  </a:lnTo>
                  <a:lnTo>
                    <a:pt x="1815973" y="17297"/>
                  </a:lnTo>
                  <a:lnTo>
                    <a:pt x="1813712" y="28282"/>
                  </a:lnTo>
                  <a:lnTo>
                    <a:pt x="1813712" y="219189"/>
                  </a:lnTo>
                  <a:lnTo>
                    <a:pt x="1815973" y="230174"/>
                  </a:lnTo>
                  <a:lnTo>
                    <a:pt x="1822132" y="239166"/>
                  </a:lnTo>
                  <a:lnTo>
                    <a:pt x="1831238" y="245237"/>
                  </a:lnTo>
                  <a:lnTo>
                    <a:pt x="1842363" y="247472"/>
                  </a:lnTo>
                  <a:lnTo>
                    <a:pt x="1885353" y="247472"/>
                  </a:lnTo>
                  <a:lnTo>
                    <a:pt x="1885353" y="318173"/>
                  </a:lnTo>
                  <a:lnTo>
                    <a:pt x="1956981" y="247472"/>
                  </a:lnTo>
                  <a:lnTo>
                    <a:pt x="1999970" y="247472"/>
                  </a:lnTo>
                  <a:lnTo>
                    <a:pt x="1999970" y="106057"/>
                  </a:lnTo>
                  <a:lnTo>
                    <a:pt x="2004491" y="84099"/>
                  </a:lnTo>
                  <a:lnTo>
                    <a:pt x="2016798" y="66116"/>
                  </a:lnTo>
                  <a:lnTo>
                    <a:pt x="2035022" y="53962"/>
                  </a:lnTo>
                  <a:lnTo>
                    <a:pt x="2057273" y="49491"/>
                  </a:lnTo>
                  <a:lnTo>
                    <a:pt x="2171890" y="49491"/>
                  </a:lnTo>
                  <a:lnTo>
                    <a:pt x="2171890" y="28282"/>
                  </a:lnTo>
                  <a:close/>
                </a:path>
                <a:path w="2386965" h="396239">
                  <a:moveTo>
                    <a:pt x="2386787" y="106057"/>
                  </a:moveTo>
                  <a:lnTo>
                    <a:pt x="2384526" y="95084"/>
                  </a:lnTo>
                  <a:lnTo>
                    <a:pt x="2378367" y="86080"/>
                  </a:lnTo>
                  <a:lnTo>
                    <a:pt x="2369261" y="80010"/>
                  </a:lnTo>
                  <a:lnTo>
                    <a:pt x="2358136" y="77774"/>
                  </a:lnTo>
                  <a:lnTo>
                    <a:pt x="2057273" y="77774"/>
                  </a:lnTo>
                  <a:lnTo>
                    <a:pt x="2046147" y="80010"/>
                  </a:lnTo>
                  <a:lnTo>
                    <a:pt x="2037029" y="86080"/>
                  </a:lnTo>
                  <a:lnTo>
                    <a:pt x="2030882" y="95084"/>
                  </a:lnTo>
                  <a:lnTo>
                    <a:pt x="2028621" y="106057"/>
                  </a:lnTo>
                  <a:lnTo>
                    <a:pt x="2028621" y="296964"/>
                  </a:lnTo>
                  <a:lnTo>
                    <a:pt x="2030882" y="307949"/>
                  </a:lnTo>
                  <a:lnTo>
                    <a:pt x="2037029" y="316941"/>
                  </a:lnTo>
                  <a:lnTo>
                    <a:pt x="2046147" y="323011"/>
                  </a:lnTo>
                  <a:lnTo>
                    <a:pt x="2057273" y="325247"/>
                  </a:lnTo>
                  <a:lnTo>
                    <a:pt x="2243518" y="325247"/>
                  </a:lnTo>
                  <a:lnTo>
                    <a:pt x="2315146" y="395947"/>
                  </a:lnTo>
                  <a:lnTo>
                    <a:pt x="2315146" y="325247"/>
                  </a:lnTo>
                  <a:lnTo>
                    <a:pt x="2358136" y="325247"/>
                  </a:lnTo>
                  <a:lnTo>
                    <a:pt x="2369261" y="323011"/>
                  </a:lnTo>
                  <a:lnTo>
                    <a:pt x="2378367" y="316941"/>
                  </a:lnTo>
                  <a:lnTo>
                    <a:pt x="2384526" y="307949"/>
                  </a:lnTo>
                  <a:lnTo>
                    <a:pt x="2386787" y="296964"/>
                  </a:lnTo>
                  <a:lnTo>
                    <a:pt x="2386787" y="106057"/>
                  </a:lnTo>
                  <a:close/>
                </a:path>
              </a:pathLst>
            </a:custGeom>
            <a:solidFill>
              <a:srgbClr val="95A1C5"/>
            </a:solidFill>
          </p:spPr>
          <p:txBody>
            <a:bodyPr wrap="square" lIns="0" tIns="0" rIns="0" bIns="0" rtlCol="0"/>
            <a:lstStyle/>
            <a:p>
              <a:endParaRPr/>
            </a:p>
          </p:txBody>
        </p:sp>
      </p:grpSp>
      <p:sp>
        <p:nvSpPr>
          <p:cNvPr id="14" name="object 14"/>
          <p:cNvSpPr txBox="1">
            <a:spLocks noGrp="1"/>
          </p:cNvSpPr>
          <p:nvPr>
            <p:ph type="title"/>
          </p:nvPr>
        </p:nvSpPr>
        <p:spPr>
          <a:xfrm>
            <a:off x="4979670" y="2327846"/>
            <a:ext cx="871855" cy="267335"/>
          </a:xfrm>
          <a:prstGeom prst="rect">
            <a:avLst/>
          </a:prstGeom>
        </p:spPr>
        <p:txBody>
          <a:bodyPr vert="horz" wrap="square" lIns="0" tIns="17145" rIns="0" bIns="0" rtlCol="0">
            <a:spAutoFit/>
          </a:bodyPr>
          <a:lstStyle/>
          <a:p>
            <a:pPr marL="12700">
              <a:lnSpc>
                <a:spcPct val="100000"/>
              </a:lnSpc>
              <a:spcBef>
                <a:spcPts val="135"/>
              </a:spcBef>
            </a:pPr>
            <a:r>
              <a:rPr sz="1550" spc="80" dirty="0">
                <a:solidFill>
                  <a:srgbClr val="FFFFFF"/>
                </a:solidFill>
              </a:rPr>
              <a:t>1</a:t>
            </a:r>
            <a:r>
              <a:rPr sz="1550" spc="-45" dirty="0">
                <a:solidFill>
                  <a:srgbClr val="FFFFFF"/>
                </a:solidFill>
              </a:rPr>
              <a:t>.</a:t>
            </a:r>
            <a:r>
              <a:rPr sz="1550" spc="265" dirty="0">
                <a:solidFill>
                  <a:srgbClr val="FFFFFF"/>
                </a:solidFill>
              </a:rPr>
              <a:t>Q</a:t>
            </a:r>
            <a:r>
              <a:rPr sz="1550" spc="65" dirty="0">
                <a:solidFill>
                  <a:srgbClr val="FFFFFF"/>
                </a:solidFill>
              </a:rPr>
              <a:t>u</a:t>
            </a:r>
            <a:r>
              <a:rPr sz="1550" spc="45" dirty="0">
                <a:solidFill>
                  <a:srgbClr val="FFFFFF"/>
                </a:solidFill>
              </a:rPr>
              <a:t>a</a:t>
            </a:r>
            <a:r>
              <a:rPr sz="1550" spc="75" dirty="0">
                <a:solidFill>
                  <a:srgbClr val="FFFFFF"/>
                </a:solidFill>
              </a:rPr>
              <a:t>l</a:t>
            </a:r>
            <a:r>
              <a:rPr sz="1550" spc="70" dirty="0">
                <a:solidFill>
                  <a:srgbClr val="FFFFFF"/>
                </a:solidFill>
              </a:rPr>
              <a:t>i</a:t>
            </a:r>
            <a:r>
              <a:rPr sz="1550" spc="-10" dirty="0">
                <a:solidFill>
                  <a:srgbClr val="FFFFFF"/>
                </a:solidFill>
              </a:rPr>
              <a:t>ty</a:t>
            </a:r>
            <a:endParaRPr sz="1550"/>
          </a:p>
        </p:txBody>
      </p:sp>
      <p:sp>
        <p:nvSpPr>
          <p:cNvPr id="15" name="object 15"/>
          <p:cNvSpPr txBox="1"/>
          <p:nvPr/>
        </p:nvSpPr>
        <p:spPr>
          <a:xfrm>
            <a:off x="6764273" y="2327846"/>
            <a:ext cx="890269" cy="267335"/>
          </a:xfrm>
          <a:prstGeom prst="rect">
            <a:avLst/>
          </a:prstGeom>
        </p:spPr>
        <p:txBody>
          <a:bodyPr vert="horz" wrap="square" lIns="0" tIns="17145" rIns="0" bIns="0" rtlCol="0">
            <a:spAutoFit/>
          </a:bodyPr>
          <a:lstStyle/>
          <a:p>
            <a:pPr marL="12700">
              <a:lnSpc>
                <a:spcPct val="100000"/>
              </a:lnSpc>
              <a:spcBef>
                <a:spcPts val="135"/>
              </a:spcBef>
            </a:pPr>
            <a:r>
              <a:rPr sz="1550" spc="80" dirty="0">
                <a:solidFill>
                  <a:srgbClr val="FFFFFF"/>
                </a:solidFill>
                <a:latin typeface="Tahoma"/>
                <a:cs typeface="Tahoma"/>
              </a:rPr>
              <a:t>2</a:t>
            </a:r>
            <a:r>
              <a:rPr sz="1550" spc="-114" dirty="0">
                <a:solidFill>
                  <a:srgbClr val="FFFFFF"/>
                </a:solidFill>
                <a:latin typeface="Tahoma"/>
                <a:cs typeface="Tahoma"/>
              </a:rPr>
              <a:t>.</a:t>
            </a:r>
            <a:r>
              <a:rPr sz="1550" spc="5" dirty="0">
                <a:solidFill>
                  <a:srgbClr val="FFFFFF"/>
                </a:solidFill>
                <a:latin typeface="Tahoma"/>
                <a:cs typeface="Tahoma"/>
              </a:rPr>
              <a:t>V</a:t>
            </a:r>
            <a:r>
              <a:rPr sz="1550" spc="90" dirty="0">
                <a:solidFill>
                  <a:srgbClr val="FFFFFF"/>
                </a:solidFill>
                <a:latin typeface="Tahoma"/>
                <a:cs typeface="Tahoma"/>
              </a:rPr>
              <a:t>o</a:t>
            </a:r>
            <a:r>
              <a:rPr sz="1550" spc="75" dirty="0">
                <a:solidFill>
                  <a:srgbClr val="FFFFFF"/>
                </a:solidFill>
                <a:latin typeface="Tahoma"/>
                <a:cs typeface="Tahoma"/>
              </a:rPr>
              <a:t>l</a:t>
            </a:r>
            <a:r>
              <a:rPr sz="1550" spc="65" dirty="0">
                <a:solidFill>
                  <a:srgbClr val="FFFFFF"/>
                </a:solidFill>
                <a:latin typeface="Tahoma"/>
                <a:cs typeface="Tahoma"/>
              </a:rPr>
              <a:t>u</a:t>
            </a:r>
            <a:r>
              <a:rPr sz="1550" spc="60" dirty="0">
                <a:solidFill>
                  <a:srgbClr val="FFFFFF"/>
                </a:solidFill>
                <a:latin typeface="Tahoma"/>
                <a:cs typeface="Tahoma"/>
              </a:rPr>
              <a:t>m</a:t>
            </a:r>
            <a:r>
              <a:rPr sz="1550" spc="90" dirty="0">
                <a:solidFill>
                  <a:srgbClr val="FFFFFF"/>
                </a:solidFill>
                <a:latin typeface="Tahoma"/>
                <a:cs typeface="Tahoma"/>
              </a:rPr>
              <a:t>e</a:t>
            </a:r>
            <a:endParaRPr sz="1550">
              <a:latin typeface="Tahoma"/>
              <a:cs typeface="Tahoma"/>
            </a:endParaRPr>
          </a:p>
        </p:txBody>
      </p:sp>
      <p:sp>
        <p:nvSpPr>
          <p:cNvPr id="16" name="object 16"/>
          <p:cNvSpPr txBox="1"/>
          <p:nvPr/>
        </p:nvSpPr>
        <p:spPr>
          <a:xfrm>
            <a:off x="8438895" y="2327846"/>
            <a:ext cx="1118235" cy="267335"/>
          </a:xfrm>
          <a:prstGeom prst="rect">
            <a:avLst/>
          </a:prstGeom>
        </p:spPr>
        <p:txBody>
          <a:bodyPr vert="horz" wrap="square" lIns="0" tIns="17145" rIns="0" bIns="0" rtlCol="0">
            <a:spAutoFit/>
          </a:bodyPr>
          <a:lstStyle/>
          <a:p>
            <a:pPr marL="12700">
              <a:lnSpc>
                <a:spcPct val="100000"/>
              </a:lnSpc>
              <a:spcBef>
                <a:spcPts val="135"/>
              </a:spcBef>
            </a:pPr>
            <a:r>
              <a:rPr sz="1550" spc="30" dirty="0">
                <a:solidFill>
                  <a:srgbClr val="FFFFFF"/>
                </a:solidFill>
                <a:latin typeface="Tahoma"/>
                <a:cs typeface="Tahoma"/>
              </a:rPr>
              <a:t>3.Pace/Rate</a:t>
            </a:r>
            <a:endParaRPr sz="1550">
              <a:latin typeface="Tahoma"/>
              <a:cs typeface="Tahoma"/>
            </a:endParaRPr>
          </a:p>
        </p:txBody>
      </p:sp>
      <p:sp>
        <p:nvSpPr>
          <p:cNvPr id="17" name="object 17"/>
          <p:cNvSpPr txBox="1"/>
          <p:nvPr/>
        </p:nvSpPr>
        <p:spPr>
          <a:xfrm>
            <a:off x="10470388" y="2327846"/>
            <a:ext cx="645795" cy="267335"/>
          </a:xfrm>
          <a:prstGeom prst="rect">
            <a:avLst/>
          </a:prstGeom>
        </p:spPr>
        <p:txBody>
          <a:bodyPr vert="horz" wrap="square" lIns="0" tIns="17145" rIns="0" bIns="0" rtlCol="0">
            <a:spAutoFit/>
          </a:bodyPr>
          <a:lstStyle/>
          <a:p>
            <a:pPr marL="12700">
              <a:lnSpc>
                <a:spcPct val="100000"/>
              </a:lnSpc>
              <a:spcBef>
                <a:spcPts val="135"/>
              </a:spcBef>
            </a:pPr>
            <a:r>
              <a:rPr sz="1550" spc="30" dirty="0">
                <a:solidFill>
                  <a:srgbClr val="FFFFFF"/>
                </a:solidFill>
                <a:latin typeface="Tahoma"/>
                <a:cs typeface="Tahoma"/>
              </a:rPr>
              <a:t>4.Pitch</a:t>
            </a:r>
            <a:endParaRPr sz="1550">
              <a:latin typeface="Tahoma"/>
              <a:cs typeface="Tahoma"/>
            </a:endParaRPr>
          </a:p>
        </p:txBody>
      </p:sp>
      <p:sp>
        <p:nvSpPr>
          <p:cNvPr id="18" name="object 18"/>
          <p:cNvSpPr txBox="1"/>
          <p:nvPr/>
        </p:nvSpPr>
        <p:spPr>
          <a:xfrm>
            <a:off x="4778121" y="4289996"/>
            <a:ext cx="1268095" cy="267335"/>
          </a:xfrm>
          <a:prstGeom prst="rect">
            <a:avLst/>
          </a:prstGeom>
        </p:spPr>
        <p:txBody>
          <a:bodyPr vert="horz" wrap="square" lIns="0" tIns="17145" rIns="0" bIns="0" rtlCol="0">
            <a:spAutoFit/>
          </a:bodyPr>
          <a:lstStyle/>
          <a:p>
            <a:pPr marL="12700">
              <a:lnSpc>
                <a:spcPct val="100000"/>
              </a:lnSpc>
              <a:spcBef>
                <a:spcPts val="135"/>
              </a:spcBef>
            </a:pPr>
            <a:r>
              <a:rPr sz="1550" spc="85" dirty="0">
                <a:solidFill>
                  <a:srgbClr val="FFFFFF"/>
                </a:solidFill>
                <a:latin typeface="Tahoma"/>
                <a:cs typeface="Tahoma"/>
              </a:rPr>
              <a:t>5</a:t>
            </a:r>
            <a:r>
              <a:rPr sz="1550" spc="-45" dirty="0">
                <a:solidFill>
                  <a:srgbClr val="FFFFFF"/>
                </a:solidFill>
                <a:latin typeface="Tahoma"/>
                <a:cs typeface="Tahoma"/>
              </a:rPr>
              <a:t>.</a:t>
            </a:r>
            <a:r>
              <a:rPr sz="1550" spc="150" dirty="0">
                <a:solidFill>
                  <a:srgbClr val="FFFFFF"/>
                </a:solidFill>
                <a:latin typeface="Tahoma"/>
                <a:cs typeface="Tahoma"/>
              </a:rPr>
              <a:t>A</a:t>
            </a:r>
            <a:r>
              <a:rPr sz="1550" spc="15" dirty="0">
                <a:solidFill>
                  <a:srgbClr val="FFFFFF"/>
                </a:solidFill>
                <a:latin typeface="Tahoma"/>
                <a:cs typeface="Tahoma"/>
              </a:rPr>
              <a:t>rt</a:t>
            </a:r>
            <a:r>
              <a:rPr sz="1550" spc="45" dirty="0">
                <a:solidFill>
                  <a:srgbClr val="FFFFFF"/>
                </a:solidFill>
                <a:latin typeface="Tahoma"/>
                <a:cs typeface="Tahoma"/>
              </a:rPr>
              <a:t>i</a:t>
            </a:r>
            <a:r>
              <a:rPr sz="1550" spc="60" dirty="0">
                <a:solidFill>
                  <a:srgbClr val="FFFFFF"/>
                </a:solidFill>
                <a:latin typeface="Tahoma"/>
                <a:cs typeface="Tahoma"/>
              </a:rPr>
              <a:t>c</a:t>
            </a:r>
            <a:r>
              <a:rPr sz="1550" spc="85" dirty="0">
                <a:solidFill>
                  <a:srgbClr val="FFFFFF"/>
                </a:solidFill>
                <a:latin typeface="Tahoma"/>
                <a:cs typeface="Tahoma"/>
              </a:rPr>
              <a:t>u</a:t>
            </a:r>
            <a:r>
              <a:rPr sz="1550" spc="75" dirty="0">
                <a:solidFill>
                  <a:srgbClr val="FFFFFF"/>
                </a:solidFill>
                <a:latin typeface="Tahoma"/>
                <a:cs typeface="Tahoma"/>
              </a:rPr>
              <a:t>l</a:t>
            </a:r>
            <a:r>
              <a:rPr sz="1550" spc="45" dirty="0">
                <a:solidFill>
                  <a:srgbClr val="FFFFFF"/>
                </a:solidFill>
                <a:latin typeface="Tahoma"/>
                <a:cs typeface="Tahoma"/>
              </a:rPr>
              <a:t>a</a:t>
            </a:r>
            <a:r>
              <a:rPr sz="1550" spc="15" dirty="0">
                <a:solidFill>
                  <a:srgbClr val="FFFFFF"/>
                </a:solidFill>
                <a:latin typeface="Tahoma"/>
                <a:cs typeface="Tahoma"/>
              </a:rPr>
              <a:t>t</a:t>
            </a:r>
            <a:r>
              <a:rPr sz="1550" spc="45" dirty="0">
                <a:solidFill>
                  <a:srgbClr val="FFFFFF"/>
                </a:solidFill>
                <a:latin typeface="Tahoma"/>
                <a:cs typeface="Tahoma"/>
              </a:rPr>
              <a:t>i</a:t>
            </a:r>
            <a:r>
              <a:rPr sz="1550" spc="95" dirty="0">
                <a:solidFill>
                  <a:srgbClr val="FFFFFF"/>
                </a:solidFill>
                <a:latin typeface="Tahoma"/>
                <a:cs typeface="Tahoma"/>
              </a:rPr>
              <a:t>o</a:t>
            </a:r>
            <a:r>
              <a:rPr sz="1550" spc="55" dirty="0">
                <a:solidFill>
                  <a:srgbClr val="FFFFFF"/>
                </a:solidFill>
                <a:latin typeface="Tahoma"/>
                <a:cs typeface="Tahoma"/>
              </a:rPr>
              <a:t>n</a:t>
            </a:r>
            <a:endParaRPr sz="1550">
              <a:latin typeface="Tahoma"/>
              <a:cs typeface="Tahoma"/>
            </a:endParaRPr>
          </a:p>
        </p:txBody>
      </p:sp>
      <p:sp>
        <p:nvSpPr>
          <p:cNvPr id="19" name="object 19"/>
          <p:cNvSpPr txBox="1"/>
          <p:nvPr/>
        </p:nvSpPr>
        <p:spPr>
          <a:xfrm>
            <a:off x="6471284" y="4289996"/>
            <a:ext cx="1476375" cy="267335"/>
          </a:xfrm>
          <a:prstGeom prst="rect">
            <a:avLst/>
          </a:prstGeom>
        </p:spPr>
        <p:txBody>
          <a:bodyPr vert="horz" wrap="square" lIns="0" tIns="17145" rIns="0" bIns="0" rtlCol="0">
            <a:spAutoFit/>
          </a:bodyPr>
          <a:lstStyle/>
          <a:p>
            <a:pPr marL="12700">
              <a:lnSpc>
                <a:spcPct val="100000"/>
              </a:lnSpc>
              <a:spcBef>
                <a:spcPts val="135"/>
              </a:spcBef>
            </a:pPr>
            <a:r>
              <a:rPr sz="1550" spc="50" dirty="0">
                <a:solidFill>
                  <a:srgbClr val="FFFFFF"/>
                </a:solidFill>
                <a:latin typeface="Tahoma"/>
                <a:cs typeface="Tahoma"/>
              </a:rPr>
              <a:t>6.Pronunciation</a:t>
            </a:r>
            <a:endParaRPr sz="1550">
              <a:latin typeface="Tahoma"/>
              <a:cs typeface="Tahoma"/>
            </a:endParaRPr>
          </a:p>
        </p:txBody>
      </p:sp>
      <p:sp>
        <p:nvSpPr>
          <p:cNvPr id="20" name="object 20"/>
          <p:cNvSpPr txBox="1"/>
          <p:nvPr/>
        </p:nvSpPr>
        <p:spPr>
          <a:xfrm>
            <a:off x="8457183" y="4289996"/>
            <a:ext cx="1083945" cy="487045"/>
          </a:xfrm>
          <a:prstGeom prst="rect">
            <a:avLst/>
          </a:prstGeom>
        </p:spPr>
        <p:txBody>
          <a:bodyPr vert="horz" wrap="square" lIns="0" tIns="38100" rIns="0" bIns="0" rtlCol="0">
            <a:spAutoFit/>
          </a:bodyPr>
          <a:lstStyle/>
          <a:p>
            <a:pPr marL="12700" marR="5080" indent="191770">
              <a:lnSpc>
                <a:spcPts val="1730"/>
              </a:lnSpc>
              <a:spcBef>
                <a:spcPts val="300"/>
              </a:spcBef>
            </a:pPr>
            <a:r>
              <a:rPr sz="1550" spc="45" dirty="0">
                <a:solidFill>
                  <a:srgbClr val="FFFFFF"/>
                </a:solidFill>
                <a:latin typeface="Tahoma"/>
                <a:cs typeface="Tahoma"/>
              </a:rPr>
              <a:t>7.Voice </a:t>
            </a:r>
            <a:r>
              <a:rPr sz="1550" spc="50" dirty="0">
                <a:solidFill>
                  <a:srgbClr val="FFFFFF"/>
                </a:solidFill>
                <a:latin typeface="Tahoma"/>
                <a:cs typeface="Tahoma"/>
              </a:rPr>
              <a:t> </a:t>
            </a:r>
            <a:r>
              <a:rPr sz="1550" spc="170" dirty="0">
                <a:solidFill>
                  <a:srgbClr val="FFFFFF"/>
                </a:solidFill>
                <a:latin typeface="Tahoma"/>
                <a:cs typeface="Tahoma"/>
              </a:rPr>
              <a:t>M</a:t>
            </a:r>
            <a:r>
              <a:rPr sz="1550" spc="90" dirty="0">
                <a:solidFill>
                  <a:srgbClr val="FFFFFF"/>
                </a:solidFill>
                <a:latin typeface="Tahoma"/>
                <a:cs typeface="Tahoma"/>
              </a:rPr>
              <a:t>o</a:t>
            </a:r>
            <a:r>
              <a:rPr sz="1550" spc="100" dirty="0">
                <a:solidFill>
                  <a:srgbClr val="FFFFFF"/>
                </a:solidFill>
                <a:latin typeface="Tahoma"/>
                <a:cs typeface="Tahoma"/>
              </a:rPr>
              <a:t>d</a:t>
            </a:r>
            <a:r>
              <a:rPr sz="1550" spc="110" dirty="0">
                <a:solidFill>
                  <a:srgbClr val="FFFFFF"/>
                </a:solidFill>
                <a:latin typeface="Tahoma"/>
                <a:cs typeface="Tahoma"/>
              </a:rPr>
              <a:t>u</a:t>
            </a:r>
            <a:r>
              <a:rPr sz="1550" spc="75" dirty="0">
                <a:solidFill>
                  <a:srgbClr val="FFFFFF"/>
                </a:solidFill>
                <a:latin typeface="Tahoma"/>
                <a:cs typeface="Tahoma"/>
              </a:rPr>
              <a:t>l</a:t>
            </a:r>
            <a:r>
              <a:rPr sz="1550" spc="45" dirty="0">
                <a:solidFill>
                  <a:srgbClr val="FFFFFF"/>
                </a:solidFill>
                <a:latin typeface="Tahoma"/>
                <a:cs typeface="Tahoma"/>
              </a:rPr>
              <a:t>a</a:t>
            </a:r>
            <a:r>
              <a:rPr sz="1550" spc="15" dirty="0">
                <a:solidFill>
                  <a:srgbClr val="FFFFFF"/>
                </a:solidFill>
                <a:latin typeface="Tahoma"/>
                <a:cs typeface="Tahoma"/>
              </a:rPr>
              <a:t>t</a:t>
            </a:r>
            <a:r>
              <a:rPr sz="1550" spc="45" dirty="0">
                <a:solidFill>
                  <a:srgbClr val="FFFFFF"/>
                </a:solidFill>
                <a:latin typeface="Tahoma"/>
                <a:cs typeface="Tahoma"/>
              </a:rPr>
              <a:t>i</a:t>
            </a:r>
            <a:r>
              <a:rPr sz="1550" spc="90" dirty="0">
                <a:solidFill>
                  <a:srgbClr val="FFFFFF"/>
                </a:solidFill>
                <a:latin typeface="Tahoma"/>
                <a:cs typeface="Tahoma"/>
              </a:rPr>
              <a:t>o</a:t>
            </a:r>
            <a:r>
              <a:rPr sz="1550" spc="55" dirty="0">
                <a:solidFill>
                  <a:srgbClr val="FFFFFF"/>
                </a:solidFill>
                <a:latin typeface="Tahoma"/>
                <a:cs typeface="Tahoma"/>
              </a:rPr>
              <a:t>n</a:t>
            </a:r>
            <a:endParaRPr sz="1550">
              <a:latin typeface="Tahoma"/>
              <a:cs typeface="Tahoma"/>
            </a:endParaRPr>
          </a:p>
        </p:txBody>
      </p:sp>
      <p:sp>
        <p:nvSpPr>
          <p:cNvPr id="21" name="object 21"/>
          <p:cNvSpPr txBox="1"/>
          <p:nvPr/>
        </p:nvSpPr>
        <p:spPr>
          <a:xfrm>
            <a:off x="10461243" y="4289996"/>
            <a:ext cx="662940" cy="267335"/>
          </a:xfrm>
          <a:prstGeom prst="rect">
            <a:avLst/>
          </a:prstGeom>
        </p:spPr>
        <p:txBody>
          <a:bodyPr vert="horz" wrap="square" lIns="0" tIns="17145" rIns="0" bIns="0" rtlCol="0">
            <a:spAutoFit/>
          </a:bodyPr>
          <a:lstStyle/>
          <a:p>
            <a:pPr marL="12700">
              <a:lnSpc>
                <a:spcPct val="100000"/>
              </a:lnSpc>
              <a:spcBef>
                <a:spcPts val="135"/>
              </a:spcBef>
            </a:pPr>
            <a:r>
              <a:rPr sz="1550" spc="5" dirty="0">
                <a:solidFill>
                  <a:srgbClr val="FFFFFF"/>
                </a:solidFill>
                <a:latin typeface="Tahoma"/>
                <a:cs typeface="Tahoma"/>
              </a:rPr>
              <a:t>P</a:t>
            </a:r>
            <a:r>
              <a:rPr sz="1550" spc="45" dirty="0">
                <a:solidFill>
                  <a:srgbClr val="FFFFFF"/>
                </a:solidFill>
                <a:latin typeface="Tahoma"/>
                <a:cs typeface="Tahoma"/>
              </a:rPr>
              <a:t>a</a:t>
            </a:r>
            <a:r>
              <a:rPr sz="1550" spc="65" dirty="0">
                <a:solidFill>
                  <a:srgbClr val="FFFFFF"/>
                </a:solidFill>
                <a:latin typeface="Tahoma"/>
                <a:cs typeface="Tahoma"/>
              </a:rPr>
              <a:t>u</a:t>
            </a:r>
            <a:r>
              <a:rPr sz="1550" spc="20" dirty="0">
                <a:solidFill>
                  <a:srgbClr val="FFFFFF"/>
                </a:solidFill>
                <a:latin typeface="Tahoma"/>
                <a:cs typeface="Tahoma"/>
              </a:rPr>
              <a:t>s</a:t>
            </a:r>
            <a:r>
              <a:rPr sz="1550" spc="114" dirty="0">
                <a:solidFill>
                  <a:srgbClr val="FFFFFF"/>
                </a:solidFill>
                <a:latin typeface="Tahoma"/>
                <a:cs typeface="Tahoma"/>
              </a:rPr>
              <a:t>e</a:t>
            </a:r>
            <a:r>
              <a:rPr sz="1550" spc="10" dirty="0">
                <a:solidFill>
                  <a:srgbClr val="FFFFFF"/>
                </a:solidFill>
                <a:latin typeface="Tahoma"/>
                <a:cs typeface="Tahoma"/>
              </a:rPr>
              <a:t>s</a:t>
            </a:r>
            <a:endParaRPr sz="1550">
              <a:latin typeface="Tahoma"/>
              <a:cs typeface="Tahoma"/>
            </a:endParaRPr>
          </a:p>
        </p:txBody>
      </p:sp>
      <p:pic>
        <p:nvPicPr>
          <p:cNvPr id="22" name="Picture 2" descr="ABESEC OLA">
            <a:extLst>
              <a:ext uri="{FF2B5EF4-FFF2-40B4-BE49-F238E27FC236}">
                <a16:creationId xmlns:a16="http://schemas.microsoft.com/office/drawing/2014/main" id="{66735119-4815-07AA-DDEF-F52B5252EF4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8951" cy="6857999"/>
          </a:xfrm>
          <a:prstGeom prst="rect">
            <a:avLst/>
          </a:prstGeom>
        </p:spPr>
      </p:pic>
      <p:sp>
        <p:nvSpPr>
          <p:cNvPr id="3" name="object 3"/>
          <p:cNvSpPr txBox="1">
            <a:spLocks noGrp="1"/>
          </p:cNvSpPr>
          <p:nvPr>
            <p:ph type="title"/>
          </p:nvPr>
        </p:nvSpPr>
        <p:spPr>
          <a:xfrm>
            <a:off x="1176655" y="729564"/>
            <a:ext cx="3939875" cy="937894"/>
          </a:xfrm>
          <a:prstGeom prst="rect">
            <a:avLst/>
          </a:prstGeom>
        </p:spPr>
        <p:txBody>
          <a:bodyPr vert="horz" wrap="square" lIns="0" tIns="16510" rIns="0" bIns="0" rtlCol="0">
            <a:spAutoFit/>
          </a:bodyPr>
          <a:lstStyle/>
          <a:p>
            <a:pPr marL="12700">
              <a:lnSpc>
                <a:spcPct val="100000"/>
              </a:lnSpc>
              <a:spcBef>
                <a:spcPts val="130"/>
              </a:spcBef>
            </a:pPr>
            <a:r>
              <a:rPr sz="5950" spc="285" dirty="0">
                <a:solidFill>
                  <a:schemeClr val="bg1"/>
                </a:solidFill>
              </a:rPr>
              <a:t>Qual</a:t>
            </a:r>
            <a:r>
              <a:rPr sz="5950" spc="105" dirty="0">
                <a:solidFill>
                  <a:schemeClr val="bg1"/>
                </a:solidFill>
              </a:rPr>
              <a:t>i</a:t>
            </a:r>
            <a:r>
              <a:rPr sz="5950" spc="-135" dirty="0">
                <a:solidFill>
                  <a:schemeClr val="bg1"/>
                </a:solidFill>
              </a:rPr>
              <a:t>ty</a:t>
            </a:r>
            <a:endParaRPr sz="5950" dirty="0">
              <a:solidFill>
                <a:schemeClr val="bg1"/>
              </a:solidFill>
            </a:endParaRPr>
          </a:p>
        </p:txBody>
      </p:sp>
      <p:grpSp>
        <p:nvGrpSpPr>
          <p:cNvPr id="4" name="object 4"/>
          <p:cNvGrpSpPr/>
          <p:nvPr/>
        </p:nvGrpSpPr>
        <p:grpSpPr>
          <a:xfrm>
            <a:off x="0" y="1909826"/>
            <a:ext cx="12189460" cy="4950460"/>
            <a:chOff x="0" y="1909826"/>
            <a:chExt cx="12189460" cy="4950460"/>
          </a:xfrm>
        </p:grpSpPr>
        <p:sp>
          <p:nvSpPr>
            <p:cNvPr id="5" name="object 5"/>
            <p:cNvSpPr/>
            <p:nvPr/>
          </p:nvSpPr>
          <p:spPr>
            <a:xfrm>
              <a:off x="1193291" y="1916176"/>
              <a:ext cx="9964420" cy="0"/>
            </a:xfrm>
            <a:custGeom>
              <a:avLst/>
              <a:gdLst/>
              <a:ahLst/>
              <a:cxnLst/>
              <a:rect l="l" t="t" r="r" b="b"/>
              <a:pathLst>
                <a:path w="9964420">
                  <a:moveTo>
                    <a:pt x="0" y="0"/>
                  </a:moveTo>
                  <a:lnTo>
                    <a:pt x="9964419" y="0"/>
                  </a:lnTo>
                </a:path>
              </a:pathLst>
            </a:custGeom>
            <a:ln w="12700">
              <a:solidFill>
                <a:srgbClr val="FFFFFF"/>
              </a:solidFill>
            </a:ln>
          </p:spPr>
          <p:txBody>
            <a:bodyPr wrap="square" lIns="0" tIns="0" rIns="0" bIns="0" rtlCol="0"/>
            <a:lstStyle/>
            <a:p>
              <a:endParaRPr/>
            </a:p>
          </p:txBody>
        </p:sp>
        <p:sp>
          <p:nvSpPr>
            <p:cNvPr id="6" name="object 6"/>
            <p:cNvSpPr/>
            <p:nvPr/>
          </p:nvSpPr>
          <p:spPr>
            <a:xfrm>
              <a:off x="0" y="6402401"/>
              <a:ext cx="12189460" cy="457834"/>
            </a:xfrm>
            <a:custGeom>
              <a:avLst/>
              <a:gdLst/>
              <a:ahLst/>
              <a:cxnLst/>
              <a:rect l="l" t="t" r="r" b="b"/>
              <a:pathLst>
                <a:path w="12189460" h="457834">
                  <a:moveTo>
                    <a:pt x="12188952" y="0"/>
                  </a:moveTo>
                  <a:lnTo>
                    <a:pt x="0" y="0"/>
                  </a:lnTo>
                  <a:lnTo>
                    <a:pt x="0" y="457314"/>
                  </a:lnTo>
                  <a:lnTo>
                    <a:pt x="12188952" y="457314"/>
                  </a:lnTo>
                  <a:lnTo>
                    <a:pt x="12188952" y="0"/>
                  </a:lnTo>
                  <a:close/>
                </a:path>
              </a:pathLst>
            </a:custGeom>
            <a:solidFill>
              <a:srgbClr val="252525">
                <a:alpha val="94900"/>
              </a:srgbClr>
            </a:solidFill>
          </p:spPr>
          <p:txBody>
            <a:bodyPr wrap="square" lIns="0" tIns="0" rIns="0" bIns="0" rtlCol="0"/>
            <a:lstStyle/>
            <a:p>
              <a:endParaRPr/>
            </a:p>
          </p:txBody>
        </p:sp>
      </p:grpSp>
      <p:sp>
        <p:nvSpPr>
          <p:cNvPr id="7" name="object 7"/>
          <p:cNvSpPr txBox="1"/>
          <p:nvPr/>
        </p:nvSpPr>
        <p:spPr>
          <a:xfrm>
            <a:off x="685800" y="2164895"/>
            <a:ext cx="11331575" cy="2851785"/>
          </a:xfrm>
          <a:prstGeom prst="rect">
            <a:avLst/>
          </a:prstGeom>
        </p:spPr>
        <p:txBody>
          <a:bodyPr vert="horz" wrap="square" lIns="0" tIns="14604" rIns="0" bIns="0" rtlCol="0">
            <a:spAutoFit/>
          </a:bodyPr>
          <a:lstStyle/>
          <a:p>
            <a:pPr marL="12700">
              <a:lnSpc>
                <a:spcPct val="100000"/>
              </a:lnSpc>
              <a:spcBef>
                <a:spcPts val="114"/>
              </a:spcBef>
            </a:pPr>
            <a:r>
              <a:rPr sz="2000" spc="60" dirty="0">
                <a:solidFill>
                  <a:schemeClr val="bg1"/>
                </a:solidFill>
                <a:latin typeface="Tahoma"/>
                <a:cs typeface="Tahoma"/>
              </a:rPr>
              <a:t>Quality</a:t>
            </a:r>
            <a:r>
              <a:rPr sz="2000" spc="-170" dirty="0">
                <a:solidFill>
                  <a:schemeClr val="bg1"/>
                </a:solidFill>
                <a:latin typeface="Tahoma"/>
                <a:cs typeface="Tahoma"/>
              </a:rPr>
              <a:t> </a:t>
            </a:r>
            <a:r>
              <a:rPr sz="2000" spc="25" dirty="0">
                <a:solidFill>
                  <a:schemeClr val="bg1"/>
                </a:solidFill>
                <a:latin typeface="Tahoma"/>
                <a:cs typeface="Tahoma"/>
              </a:rPr>
              <a:t>is</a:t>
            </a:r>
            <a:r>
              <a:rPr sz="2000" spc="-150" dirty="0">
                <a:solidFill>
                  <a:schemeClr val="bg1"/>
                </a:solidFill>
                <a:latin typeface="Tahoma"/>
                <a:cs typeface="Tahoma"/>
              </a:rPr>
              <a:t> </a:t>
            </a:r>
            <a:r>
              <a:rPr sz="2000" spc="25" dirty="0">
                <a:solidFill>
                  <a:schemeClr val="bg1"/>
                </a:solidFill>
                <a:latin typeface="Tahoma"/>
                <a:cs typeface="Tahoma"/>
              </a:rPr>
              <a:t>a</a:t>
            </a:r>
            <a:r>
              <a:rPr sz="2000" spc="-190" dirty="0">
                <a:solidFill>
                  <a:schemeClr val="bg1"/>
                </a:solidFill>
                <a:latin typeface="Tahoma"/>
                <a:cs typeface="Tahoma"/>
              </a:rPr>
              <a:t> </a:t>
            </a:r>
            <a:r>
              <a:rPr sz="2000" spc="30" dirty="0">
                <a:solidFill>
                  <a:schemeClr val="bg1"/>
                </a:solidFill>
                <a:latin typeface="Tahoma"/>
                <a:cs typeface="Tahoma"/>
              </a:rPr>
              <a:t>characteristic</a:t>
            </a:r>
            <a:r>
              <a:rPr sz="2000" spc="-190" dirty="0">
                <a:solidFill>
                  <a:schemeClr val="bg1"/>
                </a:solidFill>
                <a:latin typeface="Tahoma"/>
                <a:cs typeface="Tahoma"/>
              </a:rPr>
              <a:t> </a:t>
            </a:r>
            <a:r>
              <a:rPr sz="2000" dirty="0">
                <a:solidFill>
                  <a:schemeClr val="bg1"/>
                </a:solidFill>
                <a:latin typeface="Tahoma"/>
                <a:cs typeface="Tahoma"/>
              </a:rPr>
              <a:t>that</a:t>
            </a:r>
            <a:r>
              <a:rPr sz="2000" spc="-110" dirty="0">
                <a:solidFill>
                  <a:schemeClr val="bg1"/>
                </a:solidFill>
                <a:latin typeface="Tahoma"/>
                <a:cs typeface="Tahoma"/>
              </a:rPr>
              <a:t> </a:t>
            </a:r>
            <a:r>
              <a:rPr sz="2000" spc="50" dirty="0">
                <a:solidFill>
                  <a:schemeClr val="bg1"/>
                </a:solidFill>
                <a:latin typeface="Tahoma"/>
                <a:cs typeface="Tahoma"/>
              </a:rPr>
              <a:t>distinguishes</a:t>
            </a:r>
            <a:r>
              <a:rPr sz="2000" spc="-155" dirty="0">
                <a:solidFill>
                  <a:schemeClr val="bg1"/>
                </a:solidFill>
                <a:latin typeface="Tahoma"/>
                <a:cs typeface="Tahoma"/>
              </a:rPr>
              <a:t> </a:t>
            </a:r>
            <a:r>
              <a:rPr sz="2000" spc="90" dirty="0">
                <a:solidFill>
                  <a:schemeClr val="bg1"/>
                </a:solidFill>
                <a:latin typeface="Tahoma"/>
                <a:cs typeface="Tahoma"/>
              </a:rPr>
              <a:t>one</a:t>
            </a:r>
            <a:r>
              <a:rPr sz="2000" spc="-120" dirty="0">
                <a:solidFill>
                  <a:schemeClr val="bg1"/>
                </a:solidFill>
                <a:latin typeface="Tahoma"/>
                <a:cs typeface="Tahoma"/>
              </a:rPr>
              <a:t> </a:t>
            </a:r>
            <a:r>
              <a:rPr sz="2000" spc="75" dirty="0">
                <a:solidFill>
                  <a:schemeClr val="bg1"/>
                </a:solidFill>
                <a:latin typeface="Tahoma"/>
                <a:cs typeface="Tahoma"/>
              </a:rPr>
              <a:t>voice</a:t>
            </a:r>
            <a:r>
              <a:rPr sz="2000" spc="-185" dirty="0">
                <a:solidFill>
                  <a:schemeClr val="bg1"/>
                </a:solidFill>
                <a:latin typeface="Tahoma"/>
                <a:cs typeface="Tahoma"/>
              </a:rPr>
              <a:t> </a:t>
            </a:r>
            <a:r>
              <a:rPr sz="2000" spc="25" dirty="0">
                <a:solidFill>
                  <a:schemeClr val="bg1"/>
                </a:solidFill>
                <a:latin typeface="Tahoma"/>
                <a:cs typeface="Tahoma"/>
              </a:rPr>
              <a:t>from</a:t>
            </a:r>
            <a:r>
              <a:rPr sz="2000" spc="-105" dirty="0">
                <a:solidFill>
                  <a:schemeClr val="bg1"/>
                </a:solidFill>
                <a:latin typeface="Tahoma"/>
                <a:cs typeface="Tahoma"/>
              </a:rPr>
              <a:t> </a:t>
            </a:r>
            <a:r>
              <a:rPr sz="2000" spc="45" dirty="0">
                <a:solidFill>
                  <a:schemeClr val="bg1"/>
                </a:solidFill>
                <a:latin typeface="Tahoma"/>
                <a:cs typeface="Tahoma"/>
              </a:rPr>
              <a:t>another</a:t>
            </a:r>
            <a:endParaRPr sz="2000" dirty="0">
              <a:solidFill>
                <a:schemeClr val="bg1"/>
              </a:solidFill>
              <a:latin typeface="Tahoma"/>
              <a:cs typeface="Tahoma"/>
            </a:endParaRPr>
          </a:p>
          <a:p>
            <a:pPr>
              <a:lnSpc>
                <a:spcPct val="100000"/>
              </a:lnSpc>
              <a:spcBef>
                <a:spcPts val="40"/>
              </a:spcBef>
            </a:pPr>
            <a:endParaRPr sz="3000" dirty="0">
              <a:solidFill>
                <a:schemeClr val="bg1"/>
              </a:solidFill>
              <a:latin typeface="Tahoma"/>
              <a:cs typeface="Tahoma"/>
            </a:endParaRPr>
          </a:p>
          <a:p>
            <a:pPr marL="12700">
              <a:lnSpc>
                <a:spcPct val="100000"/>
              </a:lnSpc>
            </a:pPr>
            <a:r>
              <a:rPr sz="2000" spc="100" dirty="0">
                <a:solidFill>
                  <a:schemeClr val="bg1"/>
                </a:solidFill>
                <a:latin typeface="Tahoma"/>
                <a:cs typeface="Tahoma"/>
              </a:rPr>
              <a:t>E</a:t>
            </a:r>
            <a:r>
              <a:rPr sz="2000" spc="50" dirty="0">
                <a:solidFill>
                  <a:schemeClr val="bg1"/>
                </a:solidFill>
                <a:latin typeface="Tahoma"/>
                <a:cs typeface="Tahoma"/>
              </a:rPr>
              <a:t>ac</a:t>
            </a:r>
            <a:r>
              <a:rPr sz="2000" spc="60" dirty="0">
                <a:solidFill>
                  <a:schemeClr val="bg1"/>
                </a:solidFill>
                <a:latin typeface="Tahoma"/>
                <a:cs typeface="Tahoma"/>
              </a:rPr>
              <a:t>h</a:t>
            </a:r>
            <a:r>
              <a:rPr sz="2000" spc="-210" dirty="0">
                <a:solidFill>
                  <a:schemeClr val="bg1"/>
                </a:solidFill>
                <a:latin typeface="Tahoma"/>
                <a:cs typeface="Tahoma"/>
              </a:rPr>
              <a:t> </a:t>
            </a:r>
            <a:r>
              <a:rPr sz="2000" spc="135" dirty="0">
                <a:solidFill>
                  <a:schemeClr val="bg1"/>
                </a:solidFill>
                <a:latin typeface="Tahoma"/>
                <a:cs typeface="Tahoma"/>
              </a:rPr>
              <a:t>o</a:t>
            </a:r>
            <a:r>
              <a:rPr sz="2000" spc="-45" dirty="0">
                <a:solidFill>
                  <a:schemeClr val="bg1"/>
                </a:solidFill>
                <a:latin typeface="Tahoma"/>
                <a:cs typeface="Tahoma"/>
              </a:rPr>
              <a:t>f</a:t>
            </a:r>
            <a:r>
              <a:rPr sz="2000" spc="-70" dirty="0">
                <a:solidFill>
                  <a:schemeClr val="bg1"/>
                </a:solidFill>
                <a:latin typeface="Tahoma"/>
                <a:cs typeface="Tahoma"/>
              </a:rPr>
              <a:t> </a:t>
            </a:r>
            <a:r>
              <a:rPr sz="2000" spc="35" dirty="0">
                <a:solidFill>
                  <a:schemeClr val="bg1"/>
                </a:solidFill>
                <a:latin typeface="Tahoma"/>
                <a:cs typeface="Tahoma"/>
              </a:rPr>
              <a:t>u</a:t>
            </a:r>
            <a:r>
              <a:rPr sz="2000" dirty="0">
                <a:solidFill>
                  <a:schemeClr val="bg1"/>
                </a:solidFill>
                <a:latin typeface="Tahoma"/>
                <a:cs typeface="Tahoma"/>
              </a:rPr>
              <a:t>s</a:t>
            </a:r>
            <a:r>
              <a:rPr sz="2000" spc="-155" dirty="0">
                <a:solidFill>
                  <a:schemeClr val="bg1"/>
                </a:solidFill>
                <a:latin typeface="Tahoma"/>
                <a:cs typeface="Tahoma"/>
              </a:rPr>
              <a:t> </a:t>
            </a:r>
            <a:r>
              <a:rPr sz="2000" spc="35" dirty="0">
                <a:solidFill>
                  <a:schemeClr val="bg1"/>
                </a:solidFill>
                <a:latin typeface="Tahoma"/>
                <a:cs typeface="Tahoma"/>
              </a:rPr>
              <a:t>h</a:t>
            </a:r>
            <a:r>
              <a:rPr sz="2000" spc="10" dirty="0">
                <a:solidFill>
                  <a:schemeClr val="bg1"/>
                </a:solidFill>
                <a:latin typeface="Tahoma"/>
                <a:cs typeface="Tahoma"/>
              </a:rPr>
              <a:t>as</a:t>
            </a:r>
            <a:r>
              <a:rPr sz="2000" spc="-75" dirty="0">
                <a:solidFill>
                  <a:schemeClr val="bg1"/>
                </a:solidFill>
                <a:latin typeface="Tahoma"/>
                <a:cs typeface="Tahoma"/>
              </a:rPr>
              <a:t> </a:t>
            </a:r>
            <a:r>
              <a:rPr sz="2000" spc="25" dirty="0">
                <a:solidFill>
                  <a:schemeClr val="bg1"/>
                </a:solidFill>
                <a:latin typeface="Tahoma"/>
                <a:cs typeface="Tahoma"/>
              </a:rPr>
              <a:t>a</a:t>
            </a:r>
            <a:r>
              <a:rPr sz="2000" spc="-190" dirty="0">
                <a:solidFill>
                  <a:schemeClr val="bg1"/>
                </a:solidFill>
                <a:latin typeface="Tahoma"/>
                <a:cs typeface="Tahoma"/>
              </a:rPr>
              <a:t> </a:t>
            </a:r>
            <a:r>
              <a:rPr sz="2000" spc="35" dirty="0">
                <a:solidFill>
                  <a:schemeClr val="bg1"/>
                </a:solidFill>
                <a:latin typeface="Tahoma"/>
                <a:cs typeface="Tahoma"/>
              </a:rPr>
              <a:t>un</a:t>
            </a:r>
            <a:r>
              <a:rPr sz="2000" spc="65" dirty="0">
                <a:solidFill>
                  <a:schemeClr val="bg1"/>
                </a:solidFill>
                <a:latin typeface="Tahoma"/>
                <a:cs typeface="Tahoma"/>
              </a:rPr>
              <a:t>i</a:t>
            </a:r>
            <a:r>
              <a:rPr sz="2000" spc="170" dirty="0">
                <a:solidFill>
                  <a:schemeClr val="bg1"/>
                </a:solidFill>
                <a:latin typeface="Tahoma"/>
                <a:cs typeface="Tahoma"/>
              </a:rPr>
              <a:t>q</a:t>
            </a:r>
            <a:r>
              <a:rPr sz="2000" spc="35" dirty="0">
                <a:solidFill>
                  <a:schemeClr val="bg1"/>
                </a:solidFill>
                <a:latin typeface="Tahoma"/>
                <a:cs typeface="Tahoma"/>
              </a:rPr>
              <a:t>u</a:t>
            </a:r>
            <a:r>
              <a:rPr sz="2000" spc="100" dirty="0">
                <a:solidFill>
                  <a:schemeClr val="bg1"/>
                </a:solidFill>
                <a:latin typeface="Tahoma"/>
                <a:cs typeface="Tahoma"/>
              </a:rPr>
              <a:t>e</a:t>
            </a:r>
            <a:r>
              <a:rPr sz="2000" spc="-120" dirty="0">
                <a:solidFill>
                  <a:schemeClr val="bg1"/>
                </a:solidFill>
                <a:latin typeface="Tahoma"/>
                <a:cs typeface="Tahoma"/>
              </a:rPr>
              <a:t> </a:t>
            </a:r>
            <a:r>
              <a:rPr sz="2000" spc="5" dirty="0">
                <a:solidFill>
                  <a:schemeClr val="bg1"/>
                </a:solidFill>
                <a:latin typeface="Tahoma"/>
                <a:cs typeface="Tahoma"/>
              </a:rPr>
              <a:t>v</a:t>
            </a:r>
            <a:r>
              <a:rPr sz="2000" spc="135" dirty="0">
                <a:solidFill>
                  <a:schemeClr val="bg1"/>
                </a:solidFill>
                <a:latin typeface="Tahoma"/>
                <a:cs typeface="Tahoma"/>
              </a:rPr>
              <a:t>o</a:t>
            </a:r>
            <a:r>
              <a:rPr sz="2000" spc="75" dirty="0">
                <a:solidFill>
                  <a:schemeClr val="bg1"/>
                </a:solidFill>
                <a:latin typeface="Tahoma"/>
                <a:cs typeface="Tahoma"/>
              </a:rPr>
              <a:t>ice</a:t>
            </a:r>
            <a:r>
              <a:rPr sz="2000" spc="-190" dirty="0">
                <a:solidFill>
                  <a:schemeClr val="bg1"/>
                </a:solidFill>
                <a:latin typeface="Tahoma"/>
                <a:cs typeface="Tahoma"/>
              </a:rPr>
              <a:t> </a:t>
            </a:r>
            <a:r>
              <a:rPr sz="2000" spc="35" dirty="0">
                <a:solidFill>
                  <a:schemeClr val="bg1"/>
                </a:solidFill>
                <a:latin typeface="Tahoma"/>
                <a:cs typeface="Tahoma"/>
              </a:rPr>
              <a:t>a</a:t>
            </a:r>
            <a:r>
              <a:rPr sz="2000" spc="25" dirty="0">
                <a:solidFill>
                  <a:schemeClr val="bg1"/>
                </a:solidFill>
                <a:latin typeface="Tahoma"/>
                <a:cs typeface="Tahoma"/>
              </a:rPr>
              <a:t>n</a:t>
            </a:r>
            <a:r>
              <a:rPr sz="2000" spc="180" dirty="0">
                <a:solidFill>
                  <a:schemeClr val="bg1"/>
                </a:solidFill>
                <a:latin typeface="Tahoma"/>
                <a:cs typeface="Tahoma"/>
              </a:rPr>
              <a:t>d</a:t>
            </a:r>
            <a:r>
              <a:rPr sz="2000" spc="-114" dirty="0">
                <a:solidFill>
                  <a:schemeClr val="bg1"/>
                </a:solidFill>
                <a:latin typeface="Tahoma"/>
                <a:cs typeface="Tahoma"/>
              </a:rPr>
              <a:t> </a:t>
            </a:r>
            <a:r>
              <a:rPr sz="2000" spc="5" dirty="0">
                <a:solidFill>
                  <a:schemeClr val="bg1"/>
                </a:solidFill>
                <a:latin typeface="Tahoma"/>
                <a:cs typeface="Tahoma"/>
              </a:rPr>
              <a:t>it</a:t>
            </a:r>
            <a:r>
              <a:rPr sz="2000" spc="-110" dirty="0">
                <a:solidFill>
                  <a:schemeClr val="bg1"/>
                </a:solidFill>
                <a:latin typeface="Tahoma"/>
                <a:cs typeface="Tahoma"/>
              </a:rPr>
              <a:t> </a:t>
            </a:r>
            <a:r>
              <a:rPr sz="2000" spc="190" dirty="0">
                <a:solidFill>
                  <a:schemeClr val="bg1"/>
                </a:solidFill>
                <a:latin typeface="Tahoma"/>
                <a:cs typeface="Tahoma"/>
              </a:rPr>
              <a:t>d</a:t>
            </a:r>
            <a:r>
              <a:rPr sz="2000" spc="135" dirty="0">
                <a:solidFill>
                  <a:schemeClr val="bg1"/>
                </a:solidFill>
                <a:latin typeface="Tahoma"/>
                <a:cs typeface="Tahoma"/>
              </a:rPr>
              <a:t>e</a:t>
            </a:r>
            <a:r>
              <a:rPr sz="2000" spc="150" dirty="0">
                <a:solidFill>
                  <a:schemeClr val="bg1"/>
                </a:solidFill>
                <a:latin typeface="Tahoma"/>
                <a:cs typeface="Tahoma"/>
              </a:rPr>
              <a:t>p</a:t>
            </a:r>
            <a:r>
              <a:rPr sz="2000" spc="75" dirty="0">
                <a:solidFill>
                  <a:schemeClr val="bg1"/>
                </a:solidFill>
                <a:latin typeface="Tahoma"/>
                <a:cs typeface="Tahoma"/>
              </a:rPr>
              <a:t>e</a:t>
            </a:r>
            <a:r>
              <a:rPr sz="2000" spc="60" dirty="0">
                <a:solidFill>
                  <a:schemeClr val="bg1"/>
                </a:solidFill>
                <a:latin typeface="Tahoma"/>
                <a:cs typeface="Tahoma"/>
              </a:rPr>
              <a:t>n</a:t>
            </a:r>
            <a:r>
              <a:rPr sz="2000" spc="185" dirty="0">
                <a:solidFill>
                  <a:schemeClr val="bg1"/>
                </a:solidFill>
                <a:latin typeface="Tahoma"/>
                <a:cs typeface="Tahoma"/>
              </a:rPr>
              <a:t>d</a:t>
            </a:r>
            <a:r>
              <a:rPr sz="2000" dirty="0">
                <a:solidFill>
                  <a:schemeClr val="bg1"/>
                </a:solidFill>
                <a:latin typeface="Tahoma"/>
                <a:cs typeface="Tahoma"/>
              </a:rPr>
              <a:t>s</a:t>
            </a:r>
            <a:r>
              <a:rPr sz="2000" spc="-225" dirty="0">
                <a:solidFill>
                  <a:schemeClr val="bg1"/>
                </a:solidFill>
                <a:latin typeface="Tahoma"/>
                <a:cs typeface="Tahoma"/>
              </a:rPr>
              <a:t> </a:t>
            </a:r>
            <a:r>
              <a:rPr sz="2000" spc="135" dirty="0">
                <a:solidFill>
                  <a:schemeClr val="bg1"/>
                </a:solidFill>
                <a:latin typeface="Tahoma"/>
                <a:cs typeface="Tahoma"/>
              </a:rPr>
              <a:t>o</a:t>
            </a:r>
            <a:r>
              <a:rPr sz="2000" spc="55" dirty="0">
                <a:solidFill>
                  <a:schemeClr val="bg1"/>
                </a:solidFill>
                <a:latin typeface="Tahoma"/>
                <a:cs typeface="Tahoma"/>
              </a:rPr>
              <a:t>n</a:t>
            </a:r>
            <a:r>
              <a:rPr sz="2000" spc="-140" dirty="0">
                <a:solidFill>
                  <a:schemeClr val="bg1"/>
                </a:solidFill>
                <a:latin typeface="Tahoma"/>
                <a:cs typeface="Tahoma"/>
              </a:rPr>
              <a:t> </a:t>
            </a:r>
            <a:r>
              <a:rPr sz="2000" spc="5" dirty="0">
                <a:solidFill>
                  <a:schemeClr val="bg1"/>
                </a:solidFill>
                <a:latin typeface="Tahoma"/>
                <a:cs typeface="Tahoma"/>
              </a:rPr>
              <a:t>i</a:t>
            </a:r>
            <a:r>
              <a:rPr sz="2000" spc="20" dirty="0">
                <a:solidFill>
                  <a:schemeClr val="bg1"/>
                </a:solidFill>
                <a:latin typeface="Tahoma"/>
                <a:cs typeface="Tahoma"/>
              </a:rPr>
              <a:t>t</a:t>
            </a:r>
            <a:r>
              <a:rPr sz="2000" dirty="0">
                <a:solidFill>
                  <a:schemeClr val="bg1"/>
                </a:solidFill>
                <a:latin typeface="Tahoma"/>
                <a:cs typeface="Tahoma"/>
              </a:rPr>
              <a:t>s</a:t>
            </a:r>
            <a:r>
              <a:rPr sz="2000" spc="-155" dirty="0">
                <a:solidFill>
                  <a:schemeClr val="bg1"/>
                </a:solidFill>
                <a:latin typeface="Tahoma"/>
                <a:cs typeface="Tahoma"/>
              </a:rPr>
              <a:t> </a:t>
            </a:r>
            <a:r>
              <a:rPr sz="2000" spc="-70" dirty="0">
                <a:solidFill>
                  <a:schemeClr val="bg1"/>
                </a:solidFill>
                <a:latin typeface="Tahoma"/>
                <a:cs typeface="Tahoma"/>
              </a:rPr>
              <a:t>r</a:t>
            </a:r>
            <a:r>
              <a:rPr sz="2000" spc="55" dirty="0">
                <a:solidFill>
                  <a:schemeClr val="bg1"/>
                </a:solidFill>
                <a:latin typeface="Tahoma"/>
                <a:cs typeface="Tahoma"/>
              </a:rPr>
              <a:t>e</a:t>
            </a:r>
            <a:r>
              <a:rPr sz="2000" spc="15" dirty="0">
                <a:solidFill>
                  <a:schemeClr val="bg1"/>
                </a:solidFill>
                <a:latin typeface="Tahoma"/>
                <a:cs typeface="Tahoma"/>
              </a:rPr>
              <a:t>s</a:t>
            </a:r>
            <a:r>
              <a:rPr sz="2000" spc="135" dirty="0">
                <a:solidFill>
                  <a:schemeClr val="bg1"/>
                </a:solidFill>
                <a:latin typeface="Tahoma"/>
                <a:cs typeface="Tahoma"/>
              </a:rPr>
              <a:t>o</a:t>
            </a:r>
            <a:r>
              <a:rPr sz="2000" spc="35" dirty="0">
                <a:solidFill>
                  <a:schemeClr val="bg1"/>
                </a:solidFill>
                <a:latin typeface="Tahoma"/>
                <a:cs typeface="Tahoma"/>
              </a:rPr>
              <a:t>n</a:t>
            </a:r>
            <a:r>
              <a:rPr sz="2000" spc="-10" dirty="0">
                <a:solidFill>
                  <a:schemeClr val="bg1"/>
                </a:solidFill>
                <a:latin typeface="Tahoma"/>
                <a:cs typeface="Tahoma"/>
              </a:rPr>
              <a:t>a</a:t>
            </a:r>
            <a:r>
              <a:rPr sz="2000" spc="5" dirty="0">
                <a:solidFill>
                  <a:schemeClr val="bg1"/>
                </a:solidFill>
                <a:latin typeface="Tahoma"/>
                <a:cs typeface="Tahoma"/>
              </a:rPr>
              <a:t>t</a:t>
            </a:r>
            <a:r>
              <a:rPr sz="2000" spc="30" dirty="0">
                <a:solidFill>
                  <a:schemeClr val="bg1"/>
                </a:solidFill>
                <a:latin typeface="Tahoma"/>
                <a:cs typeface="Tahoma"/>
              </a:rPr>
              <a:t>i</a:t>
            </a:r>
            <a:r>
              <a:rPr sz="2000" spc="50" dirty="0">
                <a:solidFill>
                  <a:schemeClr val="bg1"/>
                </a:solidFill>
                <a:latin typeface="Tahoma"/>
                <a:cs typeface="Tahoma"/>
              </a:rPr>
              <a:t>n</a:t>
            </a:r>
            <a:r>
              <a:rPr sz="2000" spc="165" dirty="0">
                <a:solidFill>
                  <a:schemeClr val="bg1"/>
                </a:solidFill>
                <a:latin typeface="Tahoma"/>
                <a:cs typeface="Tahoma"/>
              </a:rPr>
              <a:t>g</a:t>
            </a:r>
            <a:r>
              <a:rPr sz="2000" spc="-100" dirty="0">
                <a:solidFill>
                  <a:schemeClr val="bg1"/>
                </a:solidFill>
                <a:latin typeface="Tahoma"/>
                <a:cs typeface="Tahoma"/>
              </a:rPr>
              <a:t> </a:t>
            </a:r>
            <a:r>
              <a:rPr sz="2000" spc="120" dirty="0">
                <a:solidFill>
                  <a:schemeClr val="bg1"/>
                </a:solidFill>
                <a:latin typeface="Tahoma"/>
                <a:cs typeface="Tahoma"/>
              </a:rPr>
              <a:t>m</a:t>
            </a:r>
            <a:r>
              <a:rPr sz="2000" spc="75" dirty="0">
                <a:solidFill>
                  <a:schemeClr val="bg1"/>
                </a:solidFill>
                <a:latin typeface="Tahoma"/>
                <a:cs typeface="Tahoma"/>
              </a:rPr>
              <a:t>ec</a:t>
            </a:r>
            <a:r>
              <a:rPr sz="2000" spc="70" dirty="0">
                <a:solidFill>
                  <a:schemeClr val="bg1"/>
                </a:solidFill>
                <a:latin typeface="Tahoma"/>
                <a:cs typeface="Tahoma"/>
              </a:rPr>
              <a:t>h</a:t>
            </a:r>
            <a:r>
              <a:rPr sz="2000" spc="35" dirty="0">
                <a:solidFill>
                  <a:schemeClr val="bg1"/>
                </a:solidFill>
                <a:latin typeface="Tahoma"/>
                <a:cs typeface="Tahoma"/>
              </a:rPr>
              <a:t>a</a:t>
            </a:r>
            <a:r>
              <a:rPr sz="2000" spc="25" dirty="0">
                <a:solidFill>
                  <a:schemeClr val="bg1"/>
                </a:solidFill>
                <a:latin typeface="Tahoma"/>
                <a:cs typeface="Tahoma"/>
              </a:rPr>
              <a:t>n</a:t>
            </a:r>
            <a:r>
              <a:rPr sz="2000" spc="15" dirty="0">
                <a:solidFill>
                  <a:schemeClr val="bg1"/>
                </a:solidFill>
                <a:latin typeface="Tahoma"/>
                <a:cs typeface="Tahoma"/>
              </a:rPr>
              <a:t>i</a:t>
            </a:r>
            <a:r>
              <a:rPr sz="2000" dirty="0">
                <a:solidFill>
                  <a:schemeClr val="bg1"/>
                </a:solidFill>
                <a:latin typeface="Tahoma"/>
                <a:cs typeface="Tahoma"/>
              </a:rPr>
              <a:t>s</a:t>
            </a:r>
            <a:r>
              <a:rPr sz="2000" spc="100" dirty="0">
                <a:solidFill>
                  <a:schemeClr val="bg1"/>
                </a:solidFill>
                <a:latin typeface="Tahoma"/>
                <a:cs typeface="Tahoma"/>
              </a:rPr>
              <a:t>m</a:t>
            </a:r>
            <a:endParaRPr sz="2000" dirty="0">
              <a:solidFill>
                <a:schemeClr val="bg1"/>
              </a:solidFill>
              <a:latin typeface="Tahoma"/>
              <a:cs typeface="Tahoma"/>
            </a:endParaRPr>
          </a:p>
          <a:p>
            <a:pPr>
              <a:lnSpc>
                <a:spcPct val="100000"/>
              </a:lnSpc>
            </a:pPr>
            <a:endParaRPr sz="3050" dirty="0">
              <a:solidFill>
                <a:schemeClr val="bg1"/>
              </a:solidFill>
              <a:latin typeface="Tahoma"/>
              <a:cs typeface="Tahoma"/>
            </a:endParaRPr>
          </a:p>
          <a:p>
            <a:pPr marL="12700" marR="183515">
              <a:lnSpc>
                <a:spcPts val="2380"/>
              </a:lnSpc>
            </a:pPr>
            <a:r>
              <a:rPr sz="2000" spc="-140" dirty="0">
                <a:solidFill>
                  <a:schemeClr val="bg1"/>
                </a:solidFill>
                <a:latin typeface="Tahoma"/>
                <a:cs typeface="Tahoma"/>
              </a:rPr>
              <a:t>It</a:t>
            </a:r>
            <a:r>
              <a:rPr sz="2000" spc="-110" dirty="0">
                <a:solidFill>
                  <a:schemeClr val="bg1"/>
                </a:solidFill>
                <a:latin typeface="Tahoma"/>
                <a:cs typeface="Tahoma"/>
              </a:rPr>
              <a:t> </a:t>
            </a:r>
            <a:r>
              <a:rPr sz="2000" spc="40" dirty="0">
                <a:solidFill>
                  <a:schemeClr val="bg1"/>
                </a:solidFill>
                <a:latin typeface="Tahoma"/>
                <a:cs typeface="Tahoma"/>
              </a:rPr>
              <a:t>may</a:t>
            </a:r>
            <a:r>
              <a:rPr sz="2000" spc="-165" dirty="0">
                <a:solidFill>
                  <a:schemeClr val="bg1"/>
                </a:solidFill>
                <a:latin typeface="Tahoma"/>
                <a:cs typeface="Tahoma"/>
              </a:rPr>
              <a:t> </a:t>
            </a:r>
            <a:r>
              <a:rPr sz="2000" spc="140" dirty="0">
                <a:solidFill>
                  <a:schemeClr val="bg1"/>
                </a:solidFill>
                <a:latin typeface="Tahoma"/>
                <a:cs typeface="Tahoma"/>
              </a:rPr>
              <a:t>be</a:t>
            </a:r>
            <a:r>
              <a:rPr sz="2000" spc="-195" dirty="0">
                <a:solidFill>
                  <a:schemeClr val="bg1"/>
                </a:solidFill>
                <a:latin typeface="Tahoma"/>
                <a:cs typeface="Tahoma"/>
              </a:rPr>
              <a:t> </a:t>
            </a:r>
            <a:r>
              <a:rPr sz="2000" i="1" spc="-120" dirty="0">
                <a:solidFill>
                  <a:schemeClr val="bg1"/>
                </a:solidFill>
                <a:latin typeface="Verdana"/>
                <a:cs typeface="Verdana"/>
              </a:rPr>
              <a:t>soft</a:t>
            </a:r>
            <a:r>
              <a:rPr sz="2000" i="1" spc="-245" dirty="0">
                <a:solidFill>
                  <a:schemeClr val="bg1"/>
                </a:solidFill>
                <a:latin typeface="Verdana"/>
                <a:cs typeface="Verdana"/>
              </a:rPr>
              <a:t> </a:t>
            </a:r>
            <a:r>
              <a:rPr sz="2000" i="1" spc="-35" dirty="0">
                <a:solidFill>
                  <a:schemeClr val="bg1"/>
                </a:solidFill>
                <a:latin typeface="Verdana"/>
                <a:cs typeface="Verdana"/>
              </a:rPr>
              <a:t>&amp;</a:t>
            </a:r>
            <a:r>
              <a:rPr sz="2000" i="1" spc="-175" dirty="0">
                <a:solidFill>
                  <a:schemeClr val="bg1"/>
                </a:solidFill>
                <a:latin typeface="Verdana"/>
                <a:cs typeface="Verdana"/>
              </a:rPr>
              <a:t> </a:t>
            </a:r>
            <a:r>
              <a:rPr sz="2000" i="1" spc="-100" dirty="0">
                <a:solidFill>
                  <a:schemeClr val="bg1"/>
                </a:solidFill>
                <a:latin typeface="Verdana"/>
                <a:cs typeface="Verdana"/>
              </a:rPr>
              <a:t>alluring(Arijit</a:t>
            </a:r>
            <a:r>
              <a:rPr sz="2000" i="1" spc="-320" dirty="0">
                <a:solidFill>
                  <a:schemeClr val="bg1"/>
                </a:solidFill>
                <a:latin typeface="Verdana"/>
                <a:cs typeface="Verdana"/>
              </a:rPr>
              <a:t> </a:t>
            </a:r>
            <a:r>
              <a:rPr sz="2000" i="1" spc="-120" dirty="0">
                <a:solidFill>
                  <a:schemeClr val="bg1"/>
                </a:solidFill>
                <a:latin typeface="Verdana"/>
                <a:cs typeface="Verdana"/>
              </a:rPr>
              <a:t>Singh)</a:t>
            </a:r>
            <a:r>
              <a:rPr sz="2000" spc="-120" dirty="0">
                <a:solidFill>
                  <a:schemeClr val="bg1"/>
                </a:solidFill>
                <a:latin typeface="Tahoma"/>
                <a:cs typeface="Tahoma"/>
              </a:rPr>
              <a:t>,</a:t>
            </a:r>
            <a:r>
              <a:rPr sz="2000" spc="-210" dirty="0">
                <a:solidFill>
                  <a:schemeClr val="bg1"/>
                </a:solidFill>
                <a:latin typeface="Tahoma"/>
                <a:cs typeface="Tahoma"/>
              </a:rPr>
              <a:t> </a:t>
            </a:r>
            <a:r>
              <a:rPr sz="2000" i="1" spc="-80" dirty="0">
                <a:solidFill>
                  <a:schemeClr val="bg1"/>
                </a:solidFill>
                <a:latin typeface="Verdana"/>
                <a:cs typeface="Verdana"/>
              </a:rPr>
              <a:t>rich</a:t>
            </a:r>
            <a:r>
              <a:rPr sz="2000" i="1" spc="-285" dirty="0">
                <a:solidFill>
                  <a:schemeClr val="bg1"/>
                </a:solidFill>
                <a:latin typeface="Verdana"/>
                <a:cs typeface="Verdana"/>
              </a:rPr>
              <a:t> </a:t>
            </a:r>
            <a:r>
              <a:rPr sz="2000" i="1" spc="-80" dirty="0">
                <a:solidFill>
                  <a:schemeClr val="bg1"/>
                </a:solidFill>
                <a:latin typeface="Verdana"/>
                <a:cs typeface="Verdana"/>
              </a:rPr>
              <a:t>and</a:t>
            </a:r>
            <a:r>
              <a:rPr sz="2000" i="1" spc="-229" dirty="0">
                <a:solidFill>
                  <a:schemeClr val="bg1"/>
                </a:solidFill>
                <a:latin typeface="Verdana"/>
                <a:cs typeface="Verdana"/>
              </a:rPr>
              <a:t> </a:t>
            </a:r>
            <a:r>
              <a:rPr sz="2000" i="1" spc="-114" dirty="0">
                <a:solidFill>
                  <a:schemeClr val="bg1"/>
                </a:solidFill>
                <a:latin typeface="Verdana"/>
                <a:cs typeface="Verdana"/>
              </a:rPr>
              <a:t>resonant(Amitabh</a:t>
            </a:r>
            <a:r>
              <a:rPr sz="2000" i="1" spc="-360" dirty="0">
                <a:solidFill>
                  <a:schemeClr val="bg1"/>
                </a:solidFill>
                <a:latin typeface="Verdana"/>
                <a:cs typeface="Verdana"/>
              </a:rPr>
              <a:t> </a:t>
            </a:r>
            <a:r>
              <a:rPr sz="2000" i="1" spc="-140" dirty="0">
                <a:solidFill>
                  <a:schemeClr val="bg1"/>
                </a:solidFill>
                <a:latin typeface="Verdana"/>
                <a:cs typeface="Verdana"/>
              </a:rPr>
              <a:t>Bachan)</a:t>
            </a:r>
            <a:r>
              <a:rPr sz="2000" i="1" spc="-190" dirty="0">
                <a:solidFill>
                  <a:schemeClr val="bg1"/>
                </a:solidFill>
                <a:latin typeface="Verdana"/>
                <a:cs typeface="Verdana"/>
              </a:rPr>
              <a:t> </a:t>
            </a:r>
            <a:r>
              <a:rPr sz="2000" spc="-85" dirty="0">
                <a:solidFill>
                  <a:schemeClr val="bg1"/>
                </a:solidFill>
                <a:latin typeface="Tahoma"/>
                <a:cs typeface="Tahoma"/>
              </a:rPr>
              <a:t>,</a:t>
            </a:r>
            <a:r>
              <a:rPr sz="2000" spc="-210" dirty="0">
                <a:solidFill>
                  <a:schemeClr val="bg1"/>
                </a:solidFill>
                <a:latin typeface="Tahoma"/>
                <a:cs typeface="Tahoma"/>
              </a:rPr>
              <a:t> </a:t>
            </a:r>
            <a:r>
              <a:rPr sz="2000" i="1" spc="-105" dirty="0">
                <a:solidFill>
                  <a:schemeClr val="bg1"/>
                </a:solidFill>
                <a:latin typeface="Verdana"/>
                <a:cs typeface="Verdana"/>
              </a:rPr>
              <a:t>thin</a:t>
            </a:r>
            <a:r>
              <a:rPr sz="2000" i="1" spc="229" dirty="0">
                <a:solidFill>
                  <a:schemeClr val="bg1"/>
                </a:solidFill>
                <a:latin typeface="Verdana"/>
                <a:cs typeface="Verdana"/>
              </a:rPr>
              <a:t> </a:t>
            </a:r>
            <a:r>
              <a:rPr sz="2000" i="1" spc="-80" dirty="0">
                <a:solidFill>
                  <a:schemeClr val="bg1"/>
                </a:solidFill>
                <a:latin typeface="Verdana"/>
                <a:cs typeface="Verdana"/>
              </a:rPr>
              <a:t>and</a:t>
            </a:r>
            <a:r>
              <a:rPr sz="2000" i="1" spc="-229" dirty="0">
                <a:solidFill>
                  <a:schemeClr val="bg1"/>
                </a:solidFill>
                <a:latin typeface="Verdana"/>
                <a:cs typeface="Verdana"/>
              </a:rPr>
              <a:t> </a:t>
            </a:r>
            <a:r>
              <a:rPr sz="2000" i="1" spc="-120" dirty="0">
                <a:solidFill>
                  <a:schemeClr val="bg1"/>
                </a:solidFill>
                <a:latin typeface="Verdana"/>
                <a:cs typeface="Verdana"/>
              </a:rPr>
              <a:t>nasal</a:t>
            </a:r>
            <a:r>
              <a:rPr sz="2000" i="1" spc="-195" dirty="0">
                <a:solidFill>
                  <a:schemeClr val="bg1"/>
                </a:solidFill>
                <a:latin typeface="Verdana"/>
                <a:cs typeface="Verdana"/>
              </a:rPr>
              <a:t> </a:t>
            </a:r>
            <a:r>
              <a:rPr sz="2000" i="1" spc="-145" dirty="0">
                <a:solidFill>
                  <a:schemeClr val="bg1"/>
                </a:solidFill>
                <a:latin typeface="Verdana"/>
                <a:cs typeface="Verdana"/>
              </a:rPr>
              <a:t>(Himesh </a:t>
            </a:r>
            <a:r>
              <a:rPr sz="2000" i="1" spc="-685" dirty="0">
                <a:solidFill>
                  <a:schemeClr val="bg1"/>
                </a:solidFill>
                <a:latin typeface="Verdana"/>
                <a:cs typeface="Verdana"/>
              </a:rPr>
              <a:t> </a:t>
            </a:r>
            <a:r>
              <a:rPr sz="2000" i="1" spc="-160" dirty="0">
                <a:solidFill>
                  <a:schemeClr val="bg1"/>
                </a:solidFill>
                <a:latin typeface="Verdana"/>
                <a:cs typeface="Verdana"/>
              </a:rPr>
              <a:t>Reshamiya),</a:t>
            </a:r>
            <a:r>
              <a:rPr sz="2000" i="1" spc="-365" dirty="0">
                <a:solidFill>
                  <a:schemeClr val="bg1"/>
                </a:solidFill>
                <a:latin typeface="Verdana"/>
                <a:cs typeface="Verdana"/>
              </a:rPr>
              <a:t> </a:t>
            </a:r>
            <a:r>
              <a:rPr sz="2000" i="1" spc="-100" dirty="0">
                <a:solidFill>
                  <a:schemeClr val="bg1"/>
                </a:solidFill>
                <a:latin typeface="Verdana"/>
                <a:cs typeface="Verdana"/>
              </a:rPr>
              <a:t>hoarse</a:t>
            </a:r>
            <a:r>
              <a:rPr sz="2000" i="1" spc="-265" dirty="0">
                <a:solidFill>
                  <a:schemeClr val="bg1"/>
                </a:solidFill>
                <a:latin typeface="Verdana"/>
                <a:cs typeface="Verdana"/>
              </a:rPr>
              <a:t> </a:t>
            </a:r>
            <a:r>
              <a:rPr sz="2000" i="1" spc="-35" dirty="0">
                <a:solidFill>
                  <a:schemeClr val="bg1"/>
                </a:solidFill>
                <a:latin typeface="Verdana"/>
                <a:cs typeface="Verdana"/>
              </a:rPr>
              <a:t>&amp;</a:t>
            </a:r>
            <a:r>
              <a:rPr sz="2000" i="1" spc="-180" dirty="0">
                <a:solidFill>
                  <a:schemeClr val="bg1"/>
                </a:solidFill>
                <a:latin typeface="Verdana"/>
                <a:cs typeface="Verdana"/>
              </a:rPr>
              <a:t> husky(</a:t>
            </a:r>
            <a:r>
              <a:rPr sz="2000" i="1" spc="-300" dirty="0">
                <a:solidFill>
                  <a:schemeClr val="bg1"/>
                </a:solidFill>
                <a:latin typeface="Verdana"/>
                <a:cs typeface="Verdana"/>
              </a:rPr>
              <a:t> </a:t>
            </a:r>
            <a:r>
              <a:rPr sz="2000" i="1" spc="-114" dirty="0">
                <a:solidFill>
                  <a:schemeClr val="bg1"/>
                </a:solidFill>
                <a:latin typeface="Verdana"/>
                <a:cs typeface="Verdana"/>
              </a:rPr>
              <a:t>Rani</a:t>
            </a:r>
            <a:r>
              <a:rPr sz="2000" i="1" spc="-290" dirty="0">
                <a:solidFill>
                  <a:schemeClr val="bg1"/>
                </a:solidFill>
                <a:latin typeface="Verdana"/>
                <a:cs typeface="Verdana"/>
              </a:rPr>
              <a:t> </a:t>
            </a:r>
            <a:r>
              <a:rPr sz="2000" i="1" spc="-114" dirty="0">
                <a:solidFill>
                  <a:schemeClr val="bg1"/>
                </a:solidFill>
                <a:latin typeface="Verdana"/>
                <a:cs typeface="Verdana"/>
              </a:rPr>
              <a:t>Mukhrjee)</a:t>
            </a:r>
            <a:r>
              <a:rPr sz="2000" i="1" spc="-305" dirty="0">
                <a:solidFill>
                  <a:schemeClr val="bg1"/>
                </a:solidFill>
                <a:latin typeface="Verdana"/>
                <a:cs typeface="Verdana"/>
              </a:rPr>
              <a:t> </a:t>
            </a:r>
            <a:r>
              <a:rPr sz="2000" i="1" spc="-75" dirty="0">
                <a:solidFill>
                  <a:schemeClr val="bg1"/>
                </a:solidFill>
                <a:latin typeface="Verdana"/>
                <a:cs typeface="Verdana"/>
              </a:rPr>
              <a:t>or</a:t>
            </a:r>
            <a:r>
              <a:rPr sz="2000" i="1" spc="-254" dirty="0">
                <a:solidFill>
                  <a:schemeClr val="bg1"/>
                </a:solidFill>
                <a:latin typeface="Verdana"/>
                <a:cs typeface="Verdana"/>
              </a:rPr>
              <a:t> </a:t>
            </a:r>
            <a:r>
              <a:rPr sz="2000" i="1" spc="-135" dirty="0">
                <a:solidFill>
                  <a:schemeClr val="bg1"/>
                </a:solidFill>
                <a:latin typeface="Verdana"/>
                <a:cs typeface="Verdana"/>
              </a:rPr>
              <a:t>harsh</a:t>
            </a:r>
            <a:r>
              <a:rPr sz="2000" i="1" spc="-285" dirty="0">
                <a:solidFill>
                  <a:schemeClr val="bg1"/>
                </a:solidFill>
                <a:latin typeface="Verdana"/>
                <a:cs typeface="Verdana"/>
              </a:rPr>
              <a:t> </a:t>
            </a:r>
            <a:r>
              <a:rPr sz="2000" i="1" spc="-35" dirty="0">
                <a:solidFill>
                  <a:schemeClr val="bg1"/>
                </a:solidFill>
                <a:latin typeface="Verdana"/>
                <a:cs typeface="Verdana"/>
              </a:rPr>
              <a:t>&amp;</a:t>
            </a:r>
            <a:r>
              <a:rPr sz="2000" i="1" spc="-180" dirty="0">
                <a:solidFill>
                  <a:schemeClr val="bg1"/>
                </a:solidFill>
                <a:latin typeface="Verdana"/>
                <a:cs typeface="Verdana"/>
              </a:rPr>
              <a:t> </a:t>
            </a:r>
            <a:r>
              <a:rPr sz="2000" i="1" spc="-135" dirty="0">
                <a:solidFill>
                  <a:schemeClr val="bg1"/>
                </a:solidFill>
                <a:latin typeface="Verdana"/>
                <a:cs typeface="Verdana"/>
              </a:rPr>
              <a:t>Irritating..</a:t>
            </a:r>
            <a:endParaRPr sz="2000" dirty="0">
              <a:solidFill>
                <a:schemeClr val="bg1"/>
              </a:solidFill>
              <a:latin typeface="Verdana"/>
              <a:cs typeface="Verdana"/>
            </a:endParaRPr>
          </a:p>
          <a:p>
            <a:pPr marL="12700" marR="5080">
              <a:lnSpc>
                <a:spcPts val="2380"/>
              </a:lnSpc>
              <a:spcBef>
                <a:spcPts val="645"/>
              </a:spcBef>
            </a:pPr>
            <a:r>
              <a:rPr sz="2000" spc="90" dirty="0">
                <a:solidFill>
                  <a:schemeClr val="bg1"/>
                </a:solidFill>
                <a:latin typeface="Tahoma"/>
                <a:cs typeface="Tahoma"/>
              </a:rPr>
              <a:t>uAbhram</a:t>
            </a:r>
            <a:r>
              <a:rPr sz="2000" spc="-250" dirty="0">
                <a:solidFill>
                  <a:schemeClr val="bg1"/>
                </a:solidFill>
                <a:latin typeface="Tahoma"/>
                <a:cs typeface="Tahoma"/>
              </a:rPr>
              <a:t> </a:t>
            </a:r>
            <a:r>
              <a:rPr sz="2000" spc="55" dirty="0">
                <a:solidFill>
                  <a:schemeClr val="bg1"/>
                </a:solidFill>
                <a:latin typeface="Tahoma"/>
                <a:cs typeface="Tahoma"/>
              </a:rPr>
              <a:t>Linchon</a:t>
            </a:r>
            <a:r>
              <a:rPr sz="2000" spc="-65" dirty="0">
                <a:solidFill>
                  <a:schemeClr val="bg1"/>
                </a:solidFill>
                <a:latin typeface="Tahoma"/>
                <a:cs typeface="Tahoma"/>
              </a:rPr>
              <a:t> </a:t>
            </a:r>
            <a:r>
              <a:rPr sz="2000" spc="70" dirty="0">
                <a:solidFill>
                  <a:schemeClr val="bg1"/>
                </a:solidFill>
                <a:latin typeface="Tahoma"/>
                <a:cs typeface="Tahoma"/>
              </a:rPr>
              <a:t>&amp;</a:t>
            </a:r>
            <a:r>
              <a:rPr sz="2000" spc="-170" dirty="0">
                <a:solidFill>
                  <a:schemeClr val="bg1"/>
                </a:solidFill>
                <a:latin typeface="Tahoma"/>
                <a:cs typeface="Tahoma"/>
              </a:rPr>
              <a:t> </a:t>
            </a:r>
            <a:r>
              <a:rPr sz="2000" spc="50" dirty="0">
                <a:solidFill>
                  <a:schemeClr val="bg1"/>
                </a:solidFill>
                <a:latin typeface="Tahoma"/>
                <a:cs typeface="Tahoma"/>
              </a:rPr>
              <a:t>Winston</a:t>
            </a:r>
            <a:r>
              <a:rPr sz="2000" spc="-70" dirty="0">
                <a:solidFill>
                  <a:schemeClr val="bg1"/>
                </a:solidFill>
                <a:latin typeface="Tahoma"/>
                <a:cs typeface="Tahoma"/>
              </a:rPr>
              <a:t> </a:t>
            </a:r>
            <a:r>
              <a:rPr sz="2000" spc="45" dirty="0">
                <a:solidFill>
                  <a:schemeClr val="bg1"/>
                </a:solidFill>
                <a:latin typeface="Tahoma"/>
                <a:cs typeface="Tahoma"/>
              </a:rPr>
              <a:t>Chrurchill</a:t>
            </a:r>
            <a:r>
              <a:rPr sz="2000" spc="-120" dirty="0">
                <a:solidFill>
                  <a:schemeClr val="bg1"/>
                </a:solidFill>
                <a:latin typeface="Tahoma"/>
                <a:cs typeface="Tahoma"/>
              </a:rPr>
              <a:t> </a:t>
            </a:r>
            <a:r>
              <a:rPr sz="2000" spc="40" dirty="0">
                <a:solidFill>
                  <a:schemeClr val="bg1"/>
                </a:solidFill>
                <a:latin typeface="Tahoma"/>
                <a:cs typeface="Tahoma"/>
              </a:rPr>
              <a:t>have</a:t>
            </a:r>
            <a:r>
              <a:rPr sz="2000" spc="-185" dirty="0">
                <a:solidFill>
                  <a:schemeClr val="bg1"/>
                </a:solidFill>
                <a:latin typeface="Tahoma"/>
                <a:cs typeface="Tahoma"/>
              </a:rPr>
              <a:t> </a:t>
            </a:r>
            <a:r>
              <a:rPr sz="2000" spc="95" dirty="0">
                <a:solidFill>
                  <a:schemeClr val="bg1"/>
                </a:solidFill>
                <a:latin typeface="Tahoma"/>
                <a:cs typeface="Tahoma"/>
              </a:rPr>
              <a:t>adapted</a:t>
            </a:r>
            <a:r>
              <a:rPr sz="2000" spc="-180" dirty="0">
                <a:solidFill>
                  <a:schemeClr val="bg1"/>
                </a:solidFill>
                <a:latin typeface="Tahoma"/>
                <a:cs typeface="Tahoma"/>
              </a:rPr>
              <a:t> </a:t>
            </a:r>
            <a:r>
              <a:rPr sz="2000" spc="35" dirty="0">
                <a:solidFill>
                  <a:schemeClr val="bg1"/>
                </a:solidFill>
                <a:latin typeface="Tahoma"/>
                <a:cs typeface="Tahoma"/>
              </a:rPr>
              <a:t>the</a:t>
            </a:r>
            <a:r>
              <a:rPr sz="2000" spc="-185" dirty="0">
                <a:solidFill>
                  <a:schemeClr val="bg1"/>
                </a:solidFill>
                <a:latin typeface="Tahoma"/>
                <a:cs typeface="Tahoma"/>
              </a:rPr>
              <a:t> </a:t>
            </a:r>
            <a:r>
              <a:rPr sz="2000" spc="40" dirty="0">
                <a:solidFill>
                  <a:schemeClr val="bg1"/>
                </a:solidFill>
                <a:latin typeface="Tahoma"/>
                <a:cs typeface="Tahoma"/>
              </a:rPr>
              <a:t>quality</a:t>
            </a:r>
            <a:r>
              <a:rPr sz="2000" spc="-165" dirty="0">
                <a:solidFill>
                  <a:schemeClr val="bg1"/>
                </a:solidFill>
                <a:latin typeface="Tahoma"/>
                <a:cs typeface="Tahoma"/>
              </a:rPr>
              <a:t> </a:t>
            </a:r>
            <a:r>
              <a:rPr sz="2000" spc="45" dirty="0">
                <a:solidFill>
                  <a:schemeClr val="bg1"/>
                </a:solidFill>
                <a:latin typeface="Tahoma"/>
                <a:cs typeface="Tahoma"/>
              </a:rPr>
              <a:t>of</a:t>
            </a:r>
            <a:r>
              <a:rPr sz="2000" spc="-60" dirty="0">
                <a:solidFill>
                  <a:schemeClr val="bg1"/>
                </a:solidFill>
                <a:latin typeface="Tahoma"/>
                <a:cs typeface="Tahoma"/>
              </a:rPr>
              <a:t> </a:t>
            </a:r>
            <a:r>
              <a:rPr sz="2000" spc="75" dirty="0">
                <a:solidFill>
                  <a:schemeClr val="bg1"/>
                </a:solidFill>
                <a:latin typeface="Tahoma"/>
                <a:cs typeface="Tahoma"/>
              </a:rPr>
              <a:t>voice</a:t>
            </a:r>
            <a:r>
              <a:rPr sz="2000" spc="-185" dirty="0">
                <a:solidFill>
                  <a:schemeClr val="bg1"/>
                </a:solidFill>
                <a:latin typeface="Tahoma"/>
                <a:cs typeface="Tahoma"/>
              </a:rPr>
              <a:t> </a:t>
            </a:r>
            <a:r>
              <a:rPr sz="2000" spc="60" dirty="0">
                <a:solidFill>
                  <a:schemeClr val="bg1"/>
                </a:solidFill>
                <a:latin typeface="Tahoma"/>
                <a:cs typeface="Tahoma"/>
              </a:rPr>
              <a:t>to</a:t>
            </a:r>
            <a:r>
              <a:rPr sz="2000" spc="-120" dirty="0">
                <a:solidFill>
                  <a:schemeClr val="bg1"/>
                </a:solidFill>
                <a:latin typeface="Tahoma"/>
                <a:cs typeface="Tahoma"/>
              </a:rPr>
              <a:t> </a:t>
            </a:r>
            <a:r>
              <a:rPr sz="2000" spc="120" dirty="0">
                <a:solidFill>
                  <a:schemeClr val="bg1"/>
                </a:solidFill>
                <a:latin typeface="Tahoma"/>
                <a:cs typeface="Tahoma"/>
              </a:rPr>
              <a:t>become</a:t>
            </a:r>
            <a:r>
              <a:rPr sz="2000" spc="-190" dirty="0">
                <a:solidFill>
                  <a:schemeClr val="bg1"/>
                </a:solidFill>
                <a:latin typeface="Tahoma"/>
                <a:cs typeface="Tahoma"/>
              </a:rPr>
              <a:t> </a:t>
            </a:r>
            <a:r>
              <a:rPr sz="2000" spc="40" dirty="0">
                <a:solidFill>
                  <a:schemeClr val="bg1"/>
                </a:solidFill>
                <a:latin typeface="Tahoma"/>
                <a:cs typeface="Tahoma"/>
              </a:rPr>
              <a:t>speakers</a:t>
            </a:r>
            <a:r>
              <a:rPr sz="2000" spc="-145" dirty="0">
                <a:solidFill>
                  <a:schemeClr val="bg1"/>
                </a:solidFill>
                <a:latin typeface="Tahoma"/>
                <a:cs typeface="Tahoma"/>
              </a:rPr>
              <a:t> </a:t>
            </a:r>
            <a:r>
              <a:rPr sz="2000" spc="70" dirty="0">
                <a:solidFill>
                  <a:schemeClr val="bg1"/>
                </a:solidFill>
                <a:latin typeface="Tahoma"/>
                <a:cs typeface="Tahoma"/>
              </a:rPr>
              <a:t>par </a:t>
            </a:r>
            <a:r>
              <a:rPr sz="2000" spc="-610" dirty="0">
                <a:solidFill>
                  <a:schemeClr val="bg1"/>
                </a:solidFill>
                <a:latin typeface="Tahoma"/>
                <a:cs typeface="Tahoma"/>
              </a:rPr>
              <a:t> </a:t>
            </a:r>
            <a:r>
              <a:rPr sz="2000" spc="55" dirty="0">
                <a:solidFill>
                  <a:schemeClr val="bg1"/>
                </a:solidFill>
                <a:latin typeface="Tahoma"/>
                <a:cs typeface="Tahoma"/>
              </a:rPr>
              <a:t>excellence.</a:t>
            </a:r>
            <a:endParaRPr sz="2000" dirty="0">
              <a:solidFill>
                <a:schemeClr val="bg1"/>
              </a:solidFill>
              <a:latin typeface="Tahoma"/>
              <a:cs typeface="Tahoma"/>
            </a:endParaRPr>
          </a:p>
        </p:txBody>
      </p:sp>
      <p:pic>
        <p:nvPicPr>
          <p:cNvPr id="8" name="Picture 2" descr="ABESEC OLA">
            <a:extLst>
              <a:ext uri="{FF2B5EF4-FFF2-40B4-BE49-F238E27FC236}">
                <a16:creationId xmlns:a16="http://schemas.microsoft.com/office/drawing/2014/main" id="{8C273619-1569-6CEC-E83B-0EF54F4471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89460" cy="6859905"/>
          </a:xfrm>
          <a:custGeom>
            <a:avLst/>
            <a:gdLst/>
            <a:ahLst/>
            <a:cxnLst/>
            <a:rect l="l" t="t" r="r" b="b"/>
            <a:pathLst>
              <a:path w="12189460" h="6859905">
                <a:moveTo>
                  <a:pt x="12188952" y="0"/>
                </a:moveTo>
                <a:lnTo>
                  <a:pt x="0" y="0"/>
                </a:lnTo>
                <a:lnTo>
                  <a:pt x="0" y="6859778"/>
                </a:lnTo>
                <a:lnTo>
                  <a:pt x="12188952" y="6859778"/>
                </a:lnTo>
                <a:lnTo>
                  <a:pt x="12188952" y="0"/>
                </a:lnTo>
                <a:close/>
              </a:path>
            </a:pathLst>
          </a:custGeom>
          <a:solidFill>
            <a:srgbClr val="252525"/>
          </a:solidFill>
        </p:spPr>
        <p:txBody>
          <a:bodyPr wrap="square" lIns="0" tIns="0" rIns="0" bIns="0" rtlCol="0"/>
          <a:lstStyle/>
          <a:p>
            <a:endParaRPr/>
          </a:p>
        </p:txBody>
      </p:sp>
      <p:sp>
        <p:nvSpPr>
          <p:cNvPr id="3" name="object 3"/>
          <p:cNvSpPr txBox="1">
            <a:spLocks noGrp="1"/>
          </p:cNvSpPr>
          <p:nvPr>
            <p:ph type="title"/>
          </p:nvPr>
        </p:nvSpPr>
        <p:spPr>
          <a:xfrm>
            <a:off x="5198109" y="1075067"/>
            <a:ext cx="2927985" cy="1036955"/>
          </a:xfrm>
          <a:prstGeom prst="rect">
            <a:avLst/>
          </a:prstGeom>
        </p:spPr>
        <p:txBody>
          <a:bodyPr vert="horz" wrap="square" lIns="0" tIns="16510" rIns="0" bIns="0" rtlCol="0">
            <a:spAutoFit/>
          </a:bodyPr>
          <a:lstStyle/>
          <a:p>
            <a:pPr marL="12700">
              <a:lnSpc>
                <a:spcPct val="100000"/>
              </a:lnSpc>
              <a:spcBef>
                <a:spcPts val="130"/>
              </a:spcBef>
            </a:pPr>
            <a:r>
              <a:rPr sz="6600" spc="-120" dirty="0">
                <a:solidFill>
                  <a:srgbClr val="FFFFFF"/>
                </a:solidFill>
              </a:rPr>
              <a:t>V</a:t>
            </a:r>
            <a:r>
              <a:rPr sz="6600" spc="395" dirty="0">
                <a:solidFill>
                  <a:srgbClr val="FFFFFF"/>
                </a:solidFill>
              </a:rPr>
              <a:t>o</a:t>
            </a:r>
            <a:r>
              <a:rPr sz="6600" spc="125" dirty="0">
                <a:solidFill>
                  <a:srgbClr val="FFFFFF"/>
                </a:solidFill>
              </a:rPr>
              <a:t>l</a:t>
            </a:r>
            <a:r>
              <a:rPr sz="6600" spc="185" dirty="0">
                <a:solidFill>
                  <a:srgbClr val="FFFFFF"/>
                </a:solidFill>
              </a:rPr>
              <a:t>u</a:t>
            </a:r>
            <a:r>
              <a:rPr sz="6600" spc="229" dirty="0">
                <a:solidFill>
                  <a:srgbClr val="FFFFFF"/>
                </a:solidFill>
              </a:rPr>
              <a:t>m</a:t>
            </a:r>
            <a:r>
              <a:rPr sz="6600" spc="285" dirty="0">
                <a:solidFill>
                  <a:srgbClr val="FFFFFF"/>
                </a:solidFill>
              </a:rPr>
              <a:t>e</a:t>
            </a:r>
            <a:endParaRPr sz="6600"/>
          </a:p>
        </p:txBody>
      </p:sp>
      <p:pic>
        <p:nvPicPr>
          <p:cNvPr id="4" name="object 4"/>
          <p:cNvPicPr/>
          <p:nvPr/>
        </p:nvPicPr>
        <p:blipFill>
          <a:blip r:embed="rId2" cstate="print"/>
          <a:stretch>
            <a:fillRect/>
          </a:stretch>
        </p:blipFill>
        <p:spPr>
          <a:xfrm>
            <a:off x="0" y="0"/>
            <a:ext cx="4581142" cy="6858000"/>
          </a:xfrm>
          <a:prstGeom prst="rect">
            <a:avLst/>
          </a:prstGeom>
        </p:spPr>
      </p:pic>
      <p:sp>
        <p:nvSpPr>
          <p:cNvPr id="5" name="object 5"/>
          <p:cNvSpPr/>
          <p:nvPr/>
        </p:nvSpPr>
        <p:spPr>
          <a:xfrm>
            <a:off x="5202935" y="2350642"/>
            <a:ext cx="5668010" cy="0"/>
          </a:xfrm>
          <a:custGeom>
            <a:avLst/>
            <a:gdLst/>
            <a:ahLst/>
            <a:cxnLst/>
            <a:rect l="l" t="t" r="r" b="b"/>
            <a:pathLst>
              <a:path w="5668009">
                <a:moveTo>
                  <a:pt x="0" y="0"/>
                </a:moveTo>
                <a:lnTo>
                  <a:pt x="5667883" y="0"/>
                </a:lnTo>
              </a:path>
            </a:pathLst>
          </a:custGeom>
          <a:ln w="19050">
            <a:solidFill>
              <a:srgbClr val="95A1C5"/>
            </a:solidFill>
          </a:ln>
        </p:spPr>
        <p:txBody>
          <a:bodyPr wrap="square" lIns="0" tIns="0" rIns="0" bIns="0" rtlCol="0"/>
          <a:lstStyle/>
          <a:p>
            <a:endParaRPr/>
          </a:p>
        </p:txBody>
      </p:sp>
      <p:sp>
        <p:nvSpPr>
          <p:cNvPr id="6" name="object 6"/>
          <p:cNvSpPr txBox="1"/>
          <p:nvPr/>
        </p:nvSpPr>
        <p:spPr>
          <a:xfrm>
            <a:off x="4665853" y="2468181"/>
            <a:ext cx="7541259" cy="3392170"/>
          </a:xfrm>
          <a:prstGeom prst="rect">
            <a:avLst/>
          </a:prstGeom>
        </p:spPr>
        <p:txBody>
          <a:bodyPr vert="horz" wrap="square" lIns="0" tIns="14604" rIns="0" bIns="0" rtlCol="0">
            <a:spAutoFit/>
          </a:bodyPr>
          <a:lstStyle/>
          <a:p>
            <a:pPr marL="12700">
              <a:lnSpc>
                <a:spcPct val="100000"/>
              </a:lnSpc>
              <a:spcBef>
                <a:spcPts val="114"/>
              </a:spcBef>
            </a:pPr>
            <a:r>
              <a:rPr sz="2000" b="1" i="1" u="sng" spc="-170" dirty="0">
                <a:solidFill>
                  <a:srgbClr val="FFFFFF"/>
                </a:solidFill>
                <a:uFill>
                  <a:solidFill>
                    <a:srgbClr val="FFFFFF"/>
                  </a:solidFill>
                </a:uFill>
                <a:latin typeface="Verdana"/>
                <a:cs typeface="Verdana"/>
              </a:rPr>
              <a:t>Volume</a:t>
            </a:r>
            <a:r>
              <a:rPr sz="2000" b="1" i="1" u="sng" spc="-285" dirty="0">
                <a:solidFill>
                  <a:srgbClr val="FFFFFF"/>
                </a:solidFill>
                <a:uFill>
                  <a:solidFill>
                    <a:srgbClr val="FFFFFF"/>
                  </a:solidFill>
                </a:uFill>
                <a:latin typeface="Verdana"/>
                <a:cs typeface="Verdana"/>
              </a:rPr>
              <a:t> </a:t>
            </a:r>
            <a:r>
              <a:rPr sz="2000" b="1" i="1" u="sng" spc="-185" dirty="0">
                <a:solidFill>
                  <a:srgbClr val="FFFFFF"/>
                </a:solidFill>
                <a:uFill>
                  <a:solidFill>
                    <a:srgbClr val="FFFFFF"/>
                  </a:solidFill>
                </a:uFill>
                <a:latin typeface="Verdana"/>
                <a:cs typeface="Verdana"/>
              </a:rPr>
              <a:t>is</a:t>
            </a:r>
            <a:r>
              <a:rPr sz="2000" b="1" i="1" u="sng" spc="-175" dirty="0">
                <a:solidFill>
                  <a:srgbClr val="FFFFFF"/>
                </a:solidFill>
                <a:uFill>
                  <a:solidFill>
                    <a:srgbClr val="FFFFFF"/>
                  </a:solidFill>
                </a:uFill>
                <a:latin typeface="Verdana"/>
                <a:cs typeface="Verdana"/>
              </a:rPr>
              <a:t> </a:t>
            </a:r>
            <a:r>
              <a:rPr sz="2000" b="1" i="1" u="sng" spc="-180" dirty="0">
                <a:solidFill>
                  <a:srgbClr val="FFFFFF"/>
                </a:solidFill>
                <a:uFill>
                  <a:solidFill>
                    <a:srgbClr val="FFFFFF"/>
                  </a:solidFill>
                </a:uFill>
                <a:latin typeface="Verdana"/>
                <a:cs typeface="Verdana"/>
              </a:rPr>
              <a:t>the</a:t>
            </a:r>
            <a:r>
              <a:rPr sz="2000" b="1" i="1" u="sng" spc="-145" dirty="0">
                <a:solidFill>
                  <a:srgbClr val="FFFFFF"/>
                </a:solidFill>
                <a:uFill>
                  <a:solidFill>
                    <a:srgbClr val="FFFFFF"/>
                  </a:solidFill>
                </a:uFill>
                <a:latin typeface="Verdana"/>
                <a:cs typeface="Verdana"/>
              </a:rPr>
              <a:t> </a:t>
            </a:r>
            <a:r>
              <a:rPr sz="2000" b="1" i="1" u="sng" spc="-175" dirty="0">
                <a:solidFill>
                  <a:srgbClr val="FFFFFF"/>
                </a:solidFill>
                <a:uFill>
                  <a:solidFill>
                    <a:srgbClr val="FFFFFF"/>
                  </a:solidFill>
                </a:uFill>
                <a:latin typeface="Verdana"/>
                <a:cs typeface="Verdana"/>
              </a:rPr>
              <a:t>loudness</a:t>
            </a:r>
            <a:r>
              <a:rPr sz="2000" b="1" i="1" u="sng" spc="-245" dirty="0">
                <a:solidFill>
                  <a:srgbClr val="FFFFFF"/>
                </a:solidFill>
                <a:uFill>
                  <a:solidFill>
                    <a:srgbClr val="FFFFFF"/>
                  </a:solidFill>
                </a:uFill>
                <a:latin typeface="Verdana"/>
                <a:cs typeface="Verdana"/>
              </a:rPr>
              <a:t> </a:t>
            </a:r>
            <a:r>
              <a:rPr sz="2000" b="1" i="1" u="sng" spc="-155" dirty="0">
                <a:solidFill>
                  <a:srgbClr val="FFFFFF"/>
                </a:solidFill>
                <a:uFill>
                  <a:solidFill>
                    <a:srgbClr val="FFFFFF"/>
                  </a:solidFill>
                </a:uFill>
                <a:latin typeface="Verdana"/>
                <a:cs typeface="Verdana"/>
              </a:rPr>
              <a:t>or</a:t>
            </a:r>
            <a:r>
              <a:rPr sz="2000" b="1" i="1" u="sng" spc="-225" dirty="0">
                <a:solidFill>
                  <a:srgbClr val="FFFFFF"/>
                </a:solidFill>
                <a:uFill>
                  <a:solidFill>
                    <a:srgbClr val="FFFFFF"/>
                  </a:solidFill>
                </a:uFill>
                <a:latin typeface="Verdana"/>
                <a:cs typeface="Verdana"/>
              </a:rPr>
              <a:t> </a:t>
            </a:r>
            <a:r>
              <a:rPr sz="2000" b="1" i="1" u="sng" spc="-180" dirty="0">
                <a:solidFill>
                  <a:srgbClr val="FFFFFF"/>
                </a:solidFill>
                <a:uFill>
                  <a:solidFill>
                    <a:srgbClr val="FFFFFF"/>
                  </a:solidFill>
                </a:uFill>
                <a:latin typeface="Verdana"/>
                <a:cs typeface="Verdana"/>
              </a:rPr>
              <a:t>the</a:t>
            </a:r>
            <a:r>
              <a:rPr sz="2000" b="1" i="1" u="sng" spc="-140" dirty="0">
                <a:solidFill>
                  <a:srgbClr val="FFFFFF"/>
                </a:solidFill>
                <a:uFill>
                  <a:solidFill>
                    <a:srgbClr val="FFFFFF"/>
                  </a:solidFill>
                </a:uFill>
                <a:latin typeface="Verdana"/>
                <a:cs typeface="Verdana"/>
              </a:rPr>
              <a:t> </a:t>
            </a:r>
            <a:r>
              <a:rPr sz="2000" b="1" i="1" u="sng" spc="-195" dirty="0">
                <a:solidFill>
                  <a:srgbClr val="FFFFFF"/>
                </a:solidFill>
                <a:uFill>
                  <a:solidFill>
                    <a:srgbClr val="FFFFFF"/>
                  </a:solidFill>
                </a:uFill>
                <a:latin typeface="Verdana"/>
                <a:cs typeface="Verdana"/>
              </a:rPr>
              <a:t>softness</a:t>
            </a:r>
            <a:r>
              <a:rPr sz="2000" b="1" i="1" u="sng" spc="-250" dirty="0">
                <a:solidFill>
                  <a:srgbClr val="FFFFFF"/>
                </a:solidFill>
                <a:uFill>
                  <a:solidFill>
                    <a:srgbClr val="FFFFFF"/>
                  </a:solidFill>
                </a:uFill>
                <a:latin typeface="Verdana"/>
                <a:cs typeface="Verdana"/>
              </a:rPr>
              <a:t> </a:t>
            </a:r>
            <a:r>
              <a:rPr sz="2000" b="1" i="1" u="sng" spc="-100" dirty="0">
                <a:solidFill>
                  <a:srgbClr val="FFFFFF"/>
                </a:solidFill>
                <a:uFill>
                  <a:solidFill>
                    <a:srgbClr val="FFFFFF"/>
                  </a:solidFill>
                </a:uFill>
                <a:latin typeface="Verdana"/>
                <a:cs typeface="Verdana"/>
              </a:rPr>
              <a:t>of</a:t>
            </a:r>
            <a:r>
              <a:rPr sz="2000" b="1" i="1" u="sng" spc="-185" dirty="0">
                <a:solidFill>
                  <a:srgbClr val="FFFFFF"/>
                </a:solidFill>
                <a:uFill>
                  <a:solidFill>
                    <a:srgbClr val="FFFFFF"/>
                  </a:solidFill>
                </a:uFill>
                <a:latin typeface="Verdana"/>
                <a:cs typeface="Verdana"/>
              </a:rPr>
              <a:t> </a:t>
            </a:r>
            <a:r>
              <a:rPr sz="2000" b="1" i="1" u="sng" spc="-180" dirty="0">
                <a:solidFill>
                  <a:srgbClr val="FFFFFF"/>
                </a:solidFill>
                <a:uFill>
                  <a:solidFill>
                    <a:srgbClr val="FFFFFF"/>
                  </a:solidFill>
                </a:uFill>
                <a:latin typeface="Verdana"/>
                <a:cs typeface="Verdana"/>
              </a:rPr>
              <a:t>the</a:t>
            </a:r>
            <a:r>
              <a:rPr sz="2000" b="1" i="1" u="sng" spc="-210" dirty="0">
                <a:solidFill>
                  <a:srgbClr val="FFFFFF"/>
                </a:solidFill>
                <a:uFill>
                  <a:solidFill>
                    <a:srgbClr val="FFFFFF"/>
                  </a:solidFill>
                </a:uFill>
                <a:latin typeface="Verdana"/>
                <a:cs typeface="Verdana"/>
              </a:rPr>
              <a:t> </a:t>
            </a:r>
            <a:r>
              <a:rPr sz="2000" b="1" i="1" u="sng" spc="-130" dirty="0">
                <a:solidFill>
                  <a:srgbClr val="FFFFFF"/>
                </a:solidFill>
                <a:uFill>
                  <a:solidFill>
                    <a:srgbClr val="FFFFFF"/>
                  </a:solidFill>
                </a:uFill>
                <a:latin typeface="Verdana"/>
                <a:cs typeface="Verdana"/>
              </a:rPr>
              <a:t>voice</a:t>
            </a:r>
            <a:endParaRPr sz="2000">
              <a:latin typeface="Verdana"/>
              <a:cs typeface="Verdana"/>
            </a:endParaRPr>
          </a:p>
          <a:p>
            <a:pPr marL="12700">
              <a:lnSpc>
                <a:spcPct val="100000"/>
              </a:lnSpc>
              <a:spcBef>
                <a:spcPts val="1639"/>
              </a:spcBef>
            </a:pPr>
            <a:r>
              <a:rPr sz="2000" spc="-45" dirty="0">
                <a:solidFill>
                  <a:srgbClr val="FFFFFF"/>
                </a:solidFill>
                <a:latin typeface="Tahoma"/>
                <a:cs typeface="Tahoma"/>
              </a:rPr>
              <a:t>V</a:t>
            </a:r>
            <a:r>
              <a:rPr sz="2000" spc="135" dirty="0">
                <a:solidFill>
                  <a:srgbClr val="FFFFFF"/>
                </a:solidFill>
                <a:latin typeface="Tahoma"/>
                <a:cs typeface="Tahoma"/>
              </a:rPr>
              <a:t>o</a:t>
            </a:r>
            <a:r>
              <a:rPr sz="2000" spc="75" dirty="0">
                <a:solidFill>
                  <a:srgbClr val="FFFFFF"/>
                </a:solidFill>
                <a:latin typeface="Tahoma"/>
                <a:cs typeface="Tahoma"/>
              </a:rPr>
              <a:t>ice</a:t>
            </a:r>
            <a:r>
              <a:rPr sz="2000" spc="-125" dirty="0">
                <a:solidFill>
                  <a:srgbClr val="FFFFFF"/>
                </a:solidFill>
                <a:latin typeface="Tahoma"/>
                <a:cs typeface="Tahoma"/>
              </a:rPr>
              <a:t> </a:t>
            </a:r>
            <a:r>
              <a:rPr sz="2000" spc="-30" dirty="0">
                <a:solidFill>
                  <a:srgbClr val="FFFFFF"/>
                </a:solidFill>
                <a:latin typeface="Tahoma"/>
                <a:cs typeface="Tahoma"/>
              </a:rPr>
              <a:t>s</a:t>
            </a:r>
            <a:r>
              <a:rPr sz="2000" spc="35" dirty="0">
                <a:solidFill>
                  <a:srgbClr val="FFFFFF"/>
                </a:solidFill>
                <a:latin typeface="Tahoma"/>
                <a:cs typeface="Tahoma"/>
              </a:rPr>
              <a:t>h</a:t>
            </a:r>
            <a:r>
              <a:rPr sz="2000" spc="135" dirty="0">
                <a:solidFill>
                  <a:srgbClr val="FFFFFF"/>
                </a:solidFill>
                <a:latin typeface="Tahoma"/>
                <a:cs typeface="Tahoma"/>
              </a:rPr>
              <a:t>o</a:t>
            </a:r>
            <a:r>
              <a:rPr sz="2000" spc="35" dirty="0">
                <a:solidFill>
                  <a:srgbClr val="FFFFFF"/>
                </a:solidFill>
                <a:latin typeface="Tahoma"/>
                <a:cs typeface="Tahoma"/>
              </a:rPr>
              <a:t>u</a:t>
            </a:r>
            <a:r>
              <a:rPr sz="2000" spc="114" dirty="0">
                <a:solidFill>
                  <a:srgbClr val="FFFFFF"/>
                </a:solidFill>
                <a:latin typeface="Tahoma"/>
                <a:cs typeface="Tahoma"/>
              </a:rPr>
              <a:t>ld</a:t>
            </a:r>
            <a:r>
              <a:rPr sz="2000" spc="-114" dirty="0">
                <a:solidFill>
                  <a:srgbClr val="FFFFFF"/>
                </a:solidFill>
                <a:latin typeface="Tahoma"/>
                <a:cs typeface="Tahoma"/>
              </a:rPr>
              <a:t> </a:t>
            </a:r>
            <a:r>
              <a:rPr sz="2000" spc="185" dirty="0">
                <a:solidFill>
                  <a:srgbClr val="FFFFFF"/>
                </a:solidFill>
                <a:latin typeface="Tahoma"/>
                <a:cs typeface="Tahoma"/>
              </a:rPr>
              <a:t>p</a:t>
            </a:r>
            <a:r>
              <a:rPr sz="2000" spc="-75" dirty="0">
                <a:solidFill>
                  <a:srgbClr val="FFFFFF"/>
                </a:solidFill>
                <a:latin typeface="Tahoma"/>
                <a:cs typeface="Tahoma"/>
              </a:rPr>
              <a:t>r</a:t>
            </a:r>
            <a:r>
              <a:rPr sz="2000" spc="135" dirty="0">
                <a:solidFill>
                  <a:srgbClr val="FFFFFF"/>
                </a:solidFill>
                <a:latin typeface="Tahoma"/>
                <a:cs typeface="Tahoma"/>
              </a:rPr>
              <a:t>o</a:t>
            </a:r>
            <a:r>
              <a:rPr sz="2000" spc="25" dirty="0">
                <a:solidFill>
                  <a:srgbClr val="FFFFFF"/>
                </a:solidFill>
                <a:latin typeface="Tahoma"/>
                <a:cs typeface="Tahoma"/>
              </a:rPr>
              <a:t>ject</a:t>
            </a:r>
            <a:r>
              <a:rPr sz="2000" spc="-120" dirty="0">
                <a:solidFill>
                  <a:srgbClr val="FFFFFF"/>
                </a:solidFill>
                <a:latin typeface="Tahoma"/>
                <a:cs typeface="Tahoma"/>
              </a:rPr>
              <a:t> </a:t>
            </a:r>
            <a:r>
              <a:rPr sz="2000" spc="185" dirty="0">
                <a:solidFill>
                  <a:srgbClr val="FFFFFF"/>
                </a:solidFill>
                <a:latin typeface="Tahoma"/>
                <a:cs typeface="Tahoma"/>
              </a:rPr>
              <a:t>b</a:t>
            </a:r>
            <a:r>
              <a:rPr sz="2000" spc="35" dirty="0">
                <a:solidFill>
                  <a:srgbClr val="FFFFFF"/>
                </a:solidFill>
                <a:latin typeface="Tahoma"/>
                <a:cs typeface="Tahoma"/>
              </a:rPr>
              <a:t>u</a:t>
            </a:r>
            <a:r>
              <a:rPr sz="2000" spc="-30" dirty="0">
                <a:solidFill>
                  <a:srgbClr val="FFFFFF"/>
                </a:solidFill>
                <a:latin typeface="Tahoma"/>
                <a:cs typeface="Tahoma"/>
              </a:rPr>
              <a:t>t</a:t>
            </a:r>
            <a:r>
              <a:rPr sz="2000" spc="-190" dirty="0">
                <a:solidFill>
                  <a:srgbClr val="FFFFFF"/>
                </a:solidFill>
                <a:latin typeface="Tahoma"/>
                <a:cs typeface="Tahoma"/>
              </a:rPr>
              <a:t> </a:t>
            </a:r>
            <a:r>
              <a:rPr sz="2000" spc="5" dirty="0">
                <a:solidFill>
                  <a:srgbClr val="FFFFFF"/>
                </a:solidFill>
                <a:latin typeface="Tahoma"/>
                <a:cs typeface="Tahoma"/>
              </a:rPr>
              <a:t>it</a:t>
            </a:r>
            <a:r>
              <a:rPr sz="2000" spc="-114" dirty="0">
                <a:solidFill>
                  <a:srgbClr val="FFFFFF"/>
                </a:solidFill>
                <a:latin typeface="Tahoma"/>
                <a:cs typeface="Tahoma"/>
              </a:rPr>
              <a:t> </a:t>
            </a:r>
            <a:r>
              <a:rPr sz="2000" spc="35" dirty="0">
                <a:solidFill>
                  <a:srgbClr val="FFFFFF"/>
                </a:solidFill>
                <a:latin typeface="Tahoma"/>
                <a:cs typeface="Tahoma"/>
              </a:rPr>
              <a:t>n</a:t>
            </a:r>
            <a:r>
              <a:rPr sz="2000" spc="125" dirty="0">
                <a:solidFill>
                  <a:srgbClr val="FFFFFF"/>
                </a:solidFill>
                <a:latin typeface="Tahoma"/>
                <a:cs typeface="Tahoma"/>
              </a:rPr>
              <a:t>ee</a:t>
            </a:r>
            <a:r>
              <a:rPr sz="2000" spc="140" dirty="0">
                <a:solidFill>
                  <a:srgbClr val="FFFFFF"/>
                </a:solidFill>
                <a:latin typeface="Tahoma"/>
                <a:cs typeface="Tahoma"/>
              </a:rPr>
              <a:t>d</a:t>
            </a:r>
            <a:r>
              <a:rPr sz="2000" dirty="0">
                <a:solidFill>
                  <a:srgbClr val="FFFFFF"/>
                </a:solidFill>
                <a:latin typeface="Tahoma"/>
                <a:cs typeface="Tahoma"/>
              </a:rPr>
              <a:t>s</a:t>
            </a:r>
            <a:r>
              <a:rPr sz="2000" spc="-155" dirty="0">
                <a:solidFill>
                  <a:srgbClr val="FFFFFF"/>
                </a:solidFill>
                <a:latin typeface="Tahoma"/>
                <a:cs typeface="Tahoma"/>
              </a:rPr>
              <a:t> </a:t>
            </a:r>
            <a:r>
              <a:rPr sz="2000" spc="35" dirty="0">
                <a:solidFill>
                  <a:srgbClr val="FFFFFF"/>
                </a:solidFill>
                <a:latin typeface="Tahoma"/>
                <a:cs typeface="Tahoma"/>
              </a:rPr>
              <a:t>n</a:t>
            </a:r>
            <a:r>
              <a:rPr sz="2000" spc="135" dirty="0">
                <a:solidFill>
                  <a:srgbClr val="FFFFFF"/>
                </a:solidFill>
                <a:latin typeface="Tahoma"/>
                <a:cs typeface="Tahoma"/>
              </a:rPr>
              <a:t>o</a:t>
            </a:r>
            <a:r>
              <a:rPr sz="2000" spc="-30" dirty="0">
                <a:solidFill>
                  <a:srgbClr val="FFFFFF"/>
                </a:solidFill>
                <a:latin typeface="Tahoma"/>
                <a:cs typeface="Tahoma"/>
              </a:rPr>
              <a:t>t</a:t>
            </a:r>
            <a:r>
              <a:rPr sz="2000" spc="-114" dirty="0">
                <a:solidFill>
                  <a:srgbClr val="FFFFFF"/>
                </a:solidFill>
                <a:latin typeface="Tahoma"/>
                <a:cs typeface="Tahoma"/>
              </a:rPr>
              <a:t> </a:t>
            </a:r>
            <a:r>
              <a:rPr sz="2000" spc="-25" dirty="0">
                <a:solidFill>
                  <a:srgbClr val="FFFFFF"/>
                </a:solidFill>
                <a:latin typeface="Tahoma"/>
                <a:cs typeface="Tahoma"/>
              </a:rPr>
              <a:t>t</a:t>
            </a:r>
            <a:r>
              <a:rPr sz="2000" spc="145" dirty="0">
                <a:solidFill>
                  <a:srgbClr val="FFFFFF"/>
                </a:solidFill>
                <a:latin typeface="Tahoma"/>
                <a:cs typeface="Tahoma"/>
              </a:rPr>
              <a:t>o</a:t>
            </a:r>
            <a:r>
              <a:rPr sz="2000" spc="-130" dirty="0">
                <a:solidFill>
                  <a:srgbClr val="FFFFFF"/>
                </a:solidFill>
                <a:latin typeface="Tahoma"/>
                <a:cs typeface="Tahoma"/>
              </a:rPr>
              <a:t> </a:t>
            </a:r>
            <a:r>
              <a:rPr sz="2000" spc="185" dirty="0">
                <a:solidFill>
                  <a:srgbClr val="FFFFFF"/>
                </a:solidFill>
                <a:latin typeface="Tahoma"/>
                <a:cs typeface="Tahoma"/>
              </a:rPr>
              <a:t>b</a:t>
            </a:r>
            <a:r>
              <a:rPr sz="2000" spc="100" dirty="0">
                <a:solidFill>
                  <a:srgbClr val="FFFFFF"/>
                </a:solidFill>
                <a:latin typeface="Tahoma"/>
                <a:cs typeface="Tahoma"/>
              </a:rPr>
              <a:t>e</a:t>
            </a:r>
            <a:r>
              <a:rPr sz="2000" spc="-195" dirty="0">
                <a:solidFill>
                  <a:srgbClr val="FFFFFF"/>
                </a:solidFill>
                <a:latin typeface="Tahoma"/>
                <a:cs typeface="Tahoma"/>
              </a:rPr>
              <a:t> </a:t>
            </a:r>
            <a:r>
              <a:rPr sz="2000" spc="55" dirty="0">
                <a:solidFill>
                  <a:srgbClr val="FFFFFF"/>
                </a:solidFill>
                <a:latin typeface="Tahoma"/>
                <a:cs typeface="Tahoma"/>
              </a:rPr>
              <a:t>l</a:t>
            </a:r>
            <a:r>
              <a:rPr sz="2000" spc="120" dirty="0">
                <a:solidFill>
                  <a:srgbClr val="FFFFFF"/>
                </a:solidFill>
                <a:latin typeface="Tahoma"/>
                <a:cs typeface="Tahoma"/>
              </a:rPr>
              <a:t>o</a:t>
            </a:r>
            <a:r>
              <a:rPr sz="2000" spc="35" dirty="0">
                <a:solidFill>
                  <a:srgbClr val="FFFFFF"/>
                </a:solidFill>
                <a:latin typeface="Tahoma"/>
                <a:cs typeface="Tahoma"/>
              </a:rPr>
              <a:t>u</a:t>
            </a:r>
            <a:r>
              <a:rPr sz="2000" spc="185" dirty="0">
                <a:solidFill>
                  <a:srgbClr val="FFFFFF"/>
                </a:solidFill>
                <a:latin typeface="Tahoma"/>
                <a:cs typeface="Tahoma"/>
              </a:rPr>
              <a:t>d</a:t>
            </a:r>
            <a:r>
              <a:rPr sz="2000" spc="-85" dirty="0">
                <a:solidFill>
                  <a:srgbClr val="FFFFFF"/>
                </a:solidFill>
                <a:latin typeface="Tahoma"/>
                <a:cs typeface="Tahoma"/>
              </a:rPr>
              <a:t>.</a:t>
            </a:r>
            <a:endParaRPr sz="2000">
              <a:latin typeface="Tahoma"/>
              <a:cs typeface="Tahoma"/>
            </a:endParaRPr>
          </a:p>
          <a:p>
            <a:pPr marL="12700">
              <a:lnSpc>
                <a:spcPct val="100000"/>
              </a:lnSpc>
              <a:spcBef>
                <a:spcPts val="1640"/>
              </a:spcBef>
            </a:pPr>
            <a:r>
              <a:rPr sz="2000" spc="-145" dirty="0">
                <a:solidFill>
                  <a:srgbClr val="FFFFFF"/>
                </a:solidFill>
                <a:latin typeface="Tahoma"/>
                <a:cs typeface="Tahoma"/>
              </a:rPr>
              <a:t>If</a:t>
            </a:r>
            <a:r>
              <a:rPr sz="2000" spc="-70" dirty="0">
                <a:solidFill>
                  <a:srgbClr val="FFFFFF"/>
                </a:solidFill>
                <a:latin typeface="Tahoma"/>
                <a:cs typeface="Tahoma"/>
              </a:rPr>
              <a:t> </a:t>
            </a:r>
            <a:r>
              <a:rPr sz="2000" spc="35" dirty="0">
                <a:solidFill>
                  <a:srgbClr val="FFFFFF"/>
                </a:solidFill>
                <a:latin typeface="Tahoma"/>
                <a:cs typeface="Tahoma"/>
              </a:rPr>
              <a:t>the</a:t>
            </a:r>
            <a:r>
              <a:rPr sz="2000" spc="-114" dirty="0">
                <a:solidFill>
                  <a:srgbClr val="FFFFFF"/>
                </a:solidFill>
                <a:latin typeface="Tahoma"/>
                <a:cs typeface="Tahoma"/>
              </a:rPr>
              <a:t> </a:t>
            </a:r>
            <a:r>
              <a:rPr sz="2000" spc="90" dirty="0">
                <a:solidFill>
                  <a:srgbClr val="FFFFFF"/>
                </a:solidFill>
                <a:latin typeface="Tahoma"/>
                <a:cs typeface="Tahoma"/>
              </a:rPr>
              <a:t>place</a:t>
            </a:r>
            <a:r>
              <a:rPr sz="2000" spc="-200" dirty="0">
                <a:solidFill>
                  <a:srgbClr val="FFFFFF"/>
                </a:solidFill>
                <a:latin typeface="Tahoma"/>
                <a:cs typeface="Tahoma"/>
              </a:rPr>
              <a:t> </a:t>
            </a:r>
            <a:r>
              <a:rPr sz="2000" spc="65" dirty="0">
                <a:solidFill>
                  <a:srgbClr val="FFFFFF"/>
                </a:solidFill>
                <a:latin typeface="Tahoma"/>
                <a:cs typeface="Tahoma"/>
              </a:rPr>
              <a:t>you</a:t>
            </a:r>
            <a:r>
              <a:rPr sz="2000" spc="-215" dirty="0">
                <a:solidFill>
                  <a:srgbClr val="FFFFFF"/>
                </a:solidFill>
                <a:latin typeface="Tahoma"/>
                <a:cs typeface="Tahoma"/>
              </a:rPr>
              <a:t> </a:t>
            </a:r>
            <a:r>
              <a:rPr sz="2000" spc="15" dirty="0">
                <a:solidFill>
                  <a:srgbClr val="FFFFFF"/>
                </a:solidFill>
                <a:latin typeface="Tahoma"/>
                <a:cs typeface="Tahoma"/>
              </a:rPr>
              <a:t>are</a:t>
            </a:r>
            <a:r>
              <a:rPr sz="2000" spc="-50" dirty="0">
                <a:solidFill>
                  <a:srgbClr val="FFFFFF"/>
                </a:solidFill>
                <a:latin typeface="Tahoma"/>
                <a:cs typeface="Tahoma"/>
              </a:rPr>
              <a:t> </a:t>
            </a:r>
            <a:r>
              <a:rPr sz="2000" spc="70" dirty="0">
                <a:solidFill>
                  <a:srgbClr val="FFFFFF"/>
                </a:solidFill>
                <a:latin typeface="Tahoma"/>
                <a:cs typeface="Tahoma"/>
              </a:rPr>
              <a:t>speaking</a:t>
            </a:r>
            <a:r>
              <a:rPr sz="2000" spc="-170" dirty="0">
                <a:solidFill>
                  <a:srgbClr val="FFFFFF"/>
                </a:solidFill>
                <a:latin typeface="Tahoma"/>
                <a:cs typeface="Tahoma"/>
              </a:rPr>
              <a:t> </a:t>
            </a:r>
            <a:r>
              <a:rPr sz="2000" spc="50" dirty="0">
                <a:solidFill>
                  <a:srgbClr val="FFFFFF"/>
                </a:solidFill>
                <a:latin typeface="Tahoma"/>
                <a:cs typeface="Tahoma"/>
              </a:rPr>
              <a:t>in</a:t>
            </a:r>
            <a:r>
              <a:rPr sz="2000" spc="-140" dirty="0">
                <a:solidFill>
                  <a:srgbClr val="FFFFFF"/>
                </a:solidFill>
                <a:latin typeface="Tahoma"/>
                <a:cs typeface="Tahoma"/>
              </a:rPr>
              <a:t> </a:t>
            </a:r>
            <a:r>
              <a:rPr sz="2000" spc="25" dirty="0">
                <a:solidFill>
                  <a:srgbClr val="FFFFFF"/>
                </a:solidFill>
                <a:latin typeface="Tahoma"/>
                <a:cs typeface="Tahoma"/>
              </a:rPr>
              <a:t>is</a:t>
            </a:r>
            <a:r>
              <a:rPr sz="2000" spc="-150" dirty="0">
                <a:solidFill>
                  <a:srgbClr val="FFFFFF"/>
                </a:solidFill>
                <a:latin typeface="Tahoma"/>
                <a:cs typeface="Tahoma"/>
              </a:rPr>
              <a:t> </a:t>
            </a:r>
            <a:r>
              <a:rPr sz="2000" spc="55" dirty="0">
                <a:solidFill>
                  <a:srgbClr val="FFFFFF"/>
                </a:solidFill>
                <a:latin typeface="Tahoma"/>
                <a:cs typeface="Tahoma"/>
              </a:rPr>
              <a:t>large</a:t>
            </a:r>
            <a:r>
              <a:rPr sz="2000" spc="-120" dirty="0">
                <a:solidFill>
                  <a:srgbClr val="FFFFFF"/>
                </a:solidFill>
                <a:latin typeface="Tahoma"/>
                <a:cs typeface="Tahoma"/>
              </a:rPr>
              <a:t> </a:t>
            </a:r>
            <a:r>
              <a:rPr sz="2000" spc="35" dirty="0">
                <a:solidFill>
                  <a:srgbClr val="FFFFFF"/>
                </a:solidFill>
                <a:latin typeface="Tahoma"/>
                <a:cs typeface="Tahoma"/>
              </a:rPr>
              <a:t>the</a:t>
            </a:r>
            <a:r>
              <a:rPr sz="2000" spc="-190" dirty="0">
                <a:solidFill>
                  <a:srgbClr val="FFFFFF"/>
                </a:solidFill>
                <a:latin typeface="Tahoma"/>
                <a:cs typeface="Tahoma"/>
              </a:rPr>
              <a:t> </a:t>
            </a:r>
            <a:r>
              <a:rPr sz="2000" spc="75" dirty="0">
                <a:solidFill>
                  <a:srgbClr val="FFFFFF"/>
                </a:solidFill>
                <a:latin typeface="Tahoma"/>
                <a:cs typeface="Tahoma"/>
              </a:rPr>
              <a:t>volume</a:t>
            </a:r>
            <a:r>
              <a:rPr sz="2000" spc="-195" dirty="0">
                <a:solidFill>
                  <a:srgbClr val="FFFFFF"/>
                </a:solidFill>
                <a:latin typeface="Tahoma"/>
                <a:cs typeface="Tahoma"/>
              </a:rPr>
              <a:t> </a:t>
            </a:r>
            <a:r>
              <a:rPr sz="2000" spc="65" dirty="0">
                <a:solidFill>
                  <a:srgbClr val="FFFFFF"/>
                </a:solidFill>
                <a:latin typeface="Tahoma"/>
                <a:cs typeface="Tahoma"/>
              </a:rPr>
              <a:t>should</a:t>
            </a:r>
            <a:r>
              <a:rPr sz="2000" spc="-114" dirty="0">
                <a:solidFill>
                  <a:srgbClr val="FFFFFF"/>
                </a:solidFill>
                <a:latin typeface="Tahoma"/>
                <a:cs typeface="Tahoma"/>
              </a:rPr>
              <a:t> </a:t>
            </a:r>
            <a:r>
              <a:rPr sz="2000" spc="145" dirty="0">
                <a:solidFill>
                  <a:srgbClr val="FFFFFF"/>
                </a:solidFill>
                <a:latin typeface="Tahoma"/>
                <a:cs typeface="Tahoma"/>
              </a:rPr>
              <a:t>be</a:t>
            </a:r>
            <a:r>
              <a:rPr sz="2000" spc="-120" dirty="0">
                <a:solidFill>
                  <a:srgbClr val="FFFFFF"/>
                </a:solidFill>
                <a:latin typeface="Tahoma"/>
                <a:cs typeface="Tahoma"/>
              </a:rPr>
              <a:t> </a:t>
            </a:r>
            <a:r>
              <a:rPr sz="2000" spc="80" dirty="0">
                <a:solidFill>
                  <a:srgbClr val="FFFFFF"/>
                </a:solidFill>
                <a:latin typeface="Tahoma"/>
                <a:cs typeface="Tahoma"/>
              </a:rPr>
              <a:t>hig</a:t>
            </a:r>
            <a:endParaRPr sz="2000">
              <a:latin typeface="Tahoma"/>
              <a:cs typeface="Tahoma"/>
            </a:endParaRPr>
          </a:p>
          <a:p>
            <a:pPr marL="12700">
              <a:lnSpc>
                <a:spcPct val="100000"/>
              </a:lnSpc>
              <a:spcBef>
                <a:spcPts val="195"/>
              </a:spcBef>
            </a:pPr>
            <a:r>
              <a:rPr sz="2000" spc="135" dirty="0">
                <a:solidFill>
                  <a:srgbClr val="FFFFFF"/>
                </a:solidFill>
                <a:latin typeface="Tahoma"/>
                <a:cs typeface="Tahoma"/>
              </a:rPr>
              <a:t>o</a:t>
            </a:r>
            <a:r>
              <a:rPr sz="2000" spc="5" dirty="0">
                <a:solidFill>
                  <a:srgbClr val="FFFFFF"/>
                </a:solidFill>
                <a:latin typeface="Tahoma"/>
                <a:cs typeface="Tahoma"/>
              </a:rPr>
              <a:t>r</a:t>
            </a:r>
            <a:r>
              <a:rPr sz="2000" spc="-120" dirty="0">
                <a:solidFill>
                  <a:srgbClr val="FFFFFF"/>
                </a:solidFill>
                <a:latin typeface="Tahoma"/>
                <a:cs typeface="Tahoma"/>
              </a:rPr>
              <a:t> </a:t>
            </a:r>
            <a:r>
              <a:rPr sz="2000" spc="105" dirty="0">
                <a:solidFill>
                  <a:srgbClr val="FFFFFF"/>
                </a:solidFill>
                <a:latin typeface="Tahoma"/>
                <a:cs typeface="Tahoma"/>
              </a:rPr>
              <a:t>e</a:t>
            </a:r>
            <a:r>
              <a:rPr sz="2000" spc="35" dirty="0">
                <a:solidFill>
                  <a:srgbClr val="FFFFFF"/>
                </a:solidFill>
                <a:latin typeface="Tahoma"/>
                <a:cs typeface="Tahoma"/>
              </a:rPr>
              <a:t>l</a:t>
            </a:r>
            <a:r>
              <a:rPr sz="2000" spc="-30" dirty="0">
                <a:solidFill>
                  <a:srgbClr val="FFFFFF"/>
                </a:solidFill>
                <a:latin typeface="Tahoma"/>
                <a:cs typeface="Tahoma"/>
              </a:rPr>
              <a:t>s</a:t>
            </a:r>
            <a:r>
              <a:rPr sz="2000" spc="10" dirty="0">
                <a:solidFill>
                  <a:srgbClr val="FFFFFF"/>
                </a:solidFill>
                <a:latin typeface="Tahoma"/>
                <a:cs typeface="Tahoma"/>
              </a:rPr>
              <a:t>e,</a:t>
            </a:r>
            <a:r>
              <a:rPr sz="2000" spc="-215" dirty="0">
                <a:solidFill>
                  <a:srgbClr val="FFFFFF"/>
                </a:solidFill>
                <a:latin typeface="Tahoma"/>
                <a:cs typeface="Tahoma"/>
              </a:rPr>
              <a:t> </a:t>
            </a:r>
            <a:r>
              <a:rPr sz="2000" spc="5" dirty="0">
                <a:solidFill>
                  <a:srgbClr val="FFFFFF"/>
                </a:solidFill>
                <a:latin typeface="Tahoma"/>
                <a:cs typeface="Tahoma"/>
              </a:rPr>
              <a:t>it</a:t>
            </a:r>
            <a:r>
              <a:rPr sz="2000" spc="-120" dirty="0">
                <a:solidFill>
                  <a:srgbClr val="FFFFFF"/>
                </a:solidFill>
                <a:latin typeface="Tahoma"/>
                <a:cs typeface="Tahoma"/>
              </a:rPr>
              <a:t> </a:t>
            </a:r>
            <a:r>
              <a:rPr sz="2000" spc="-30" dirty="0">
                <a:solidFill>
                  <a:srgbClr val="FFFFFF"/>
                </a:solidFill>
                <a:latin typeface="Tahoma"/>
                <a:cs typeface="Tahoma"/>
              </a:rPr>
              <a:t>s</a:t>
            </a:r>
            <a:r>
              <a:rPr sz="2000" spc="35" dirty="0">
                <a:solidFill>
                  <a:srgbClr val="FFFFFF"/>
                </a:solidFill>
                <a:latin typeface="Tahoma"/>
                <a:cs typeface="Tahoma"/>
              </a:rPr>
              <a:t>h</a:t>
            </a:r>
            <a:r>
              <a:rPr sz="2000" spc="135" dirty="0">
                <a:solidFill>
                  <a:srgbClr val="FFFFFF"/>
                </a:solidFill>
                <a:latin typeface="Tahoma"/>
                <a:cs typeface="Tahoma"/>
              </a:rPr>
              <a:t>o</a:t>
            </a:r>
            <a:r>
              <a:rPr sz="2000" spc="35" dirty="0">
                <a:solidFill>
                  <a:srgbClr val="FFFFFF"/>
                </a:solidFill>
                <a:latin typeface="Tahoma"/>
                <a:cs typeface="Tahoma"/>
              </a:rPr>
              <a:t>u</a:t>
            </a:r>
            <a:r>
              <a:rPr sz="2000" spc="114" dirty="0">
                <a:solidFill>
                  <a:srgbClr val="FFFFFF"/>
                </a:solidFill>
                <a:latin typeface="Tahoma"/>
                <a:cs typeface="Tahoma"/>
              </a:rPr>
              <a:t>ld</a:t>
            </a:r>
            <a:r>
              <a:rPr sz="2000" spc="-114" dirty="0">
                <a:solidFill>
                  <a:srgbClr val="FFFFFF"/>
                </a:solidFill>
                <a:latin typeface="Tahoma"/>
                <a:cs typeface="Tahoma"/>
              </a:rPr>
              <a:t> </a:t>
            </a:r>
            <a:r>
              <a:rPr sz="2000" spc="185" dirty="0">
                <a:solidFill>
                  <a:srgbClr val="FFFFFF"/>
                </a:solidFill>
                <a:latin typeface="Tahoma"/>
                <a:cs typeface="Tahoma"/>
              </a:rPr>
              <a:t>b</a:t>
            </a:r>
            <a:r>
              <a:rPr sz="2000" spc="100" dirty="0">
                <a:solidFill>
                  <a:srgbClr val="FFFFFF"/>
                </a:solidFill>
                <a:latin typeface="Tahoma"/>
                <a:cs typeface="Tahoma"/>
              </a:rPr>
              <a:t>e</a:t>
            </a:r>
            <a:r>
              <a:rPr sz="2000" spc="-120" dirty="0">
                <a:solidFill>
                  <a:srgbClr val="FFFFFF"/>
                </a:solidFill>
                <a:latin typeface="Tahoma"/>
                <a:cs typeface="Tahoma"/>
              </a:rPr>
              <a:t> </a:t>
            </a:r>
            <a:r>
              <a:rPr sz="2000" spc="55" dirty="0">
                <a:solidFill>
                  <a:srgbClr val="FFFFFF"/>
                </a:solidFill>
                <a:latin typeface="Tahoma"/>
                <a:cs typeface="Tahoma"/>
              </a:rPr>
              <a:t>l</a:t>
            </a:r>
            <a:r>
              <a:rPr sz="2000" spc="120" dirty="0">
                <a:solidFill>
                  <a:srgbClr val="FFFFFF"/>
                </a:solidFill>
                <a:latin typeface="Tahoma"/>
                <a:cs typeface="Tahoma"/>
              </a:rPr>
              <a:t>o</a:t>
            </a:r>
            <a:r>
              <a:rPr sz="2000" spc="-45" dirty="0">
                <a:solidFill>
                  <a:srgbClr val="FFFFFF"/>
                </a:solidFill>
                <a:latin typeface="Tahoma"/>
                <a:cs typeface="Tahoma"/>
              </a:rPr>
              <a:t>w</a:t>
            </a:r>
            <a:r>
              <a:rPr sz="2000" spc="-85" dirty="0">
                <a:solidFill>
                  <a:srgbClr val="FFFFFF"/>
                </a:solidFill>
                <a:latin typeface="Tahoma"/>
                <a:cs typeface="Tahoma"/>
              </a:rPr>
              <a:t>.</a:t>
            </a:r>
            <a:endParaRPr sz="2000">
              <a:latin typeface="Tahoma"/>
              <a:cs typeface="Tahoma"/>
            </a:endParaRPr>
          </a:p>
          <a:p>
            <a:pPr marL="12700" marR="22860">
              <a:lnSpc>
                <a:spcPct val="108100"/>
              </a:lnSpc>
              <a:spcBef>
                <a:spcPts val="1520"/>
              </a:spcBef>
            </a:pPr>
            <a:r>
              <a:rPr sz="2000" spc="-145" dirty="0">
                <a:solidFill>
                  <a:srgbClr val="FFFFFF"/>
                </a:solidFill>
                <a:latin typeface="Tahoma"/>
                <a:cs typeface="Tahoma"/>
              </a:rPr>
              <a:t>If </a:t>
            </a:r>
            <a:r>
              <a:rPr sz="2000" spc="70" dirty="0">
                <a:solidFill>
                  <a:srgbClr val="FFFFFF"/>
                </a:solidFill>
                <a:latin typeface="Tahoma"/>
                <a:cs typeface="Tahoma"/>
              </a:rPr>
              <a:t>volume </a:t>
            </a:r>
            <a:r>
              <a:rPr sz="2000" spc="25" dirty="0">
                <a:solidFill>
                  <a:srgbClr val="FFFFFF"/>
                </a:solidFill>
                <a:latin typeface="Tahoma"/>
                <a:cs typeface="Tahoma"/>
              </a:rPr>
              <a:t>is </a:t>
            </a:r>
            <a:r>
              <a:rPr sz="2000" spc="85" dirty="0">
                <a:solidFill>
                  <a:srgbClr val="FFFFFF"/>
                </a:solidFill>
                <a:latin typeface="Tahoma"/>
                <a:cs typeface="Tahoma"/>
              </a:rPr>
              <a:t>too </a:t>
            </a:r>
            <a:r>
              <a:rPr sz="2000" spc="45" dirty="0">
                <a:solidFill>
                  <a:srgbClr val="FFFFFF"/>
                </a:solidFill>
                <a:latin typeface="Tahoma"/>
                <a:cs typeface="Tahoma"/>
              </a:rPr>
              <a:t>high, </a:t>
            </a:r>
            <a:r>
              <a:rPr sz="2000" spc="60" dirty="0">
                <a:solidFill>
                  <a:srgbClr val="FFFFFF"/>
                </a:solidFill>
                <a:latin typeface="Tahoma"/>
                <a:cs typeface="Tahoma"/>
              </a:rPr>
              <a:t>we </a:t>
            </a:r>
            <a:r>
              <a:rPr sz="2000" spc="40" dirty="0">
                <a:solidFill>
                  <a:srgbClr val="FFFFFF"/>
                </a:solidFill>
                <a:latin typeface="Tahoma"/>
                <a:cs typeface="Tahoma"/>
              </a:rPr>
              <a:t>may </a:t>
            </a:r>
            <a:r>
              <a:rPr sz="2000" spc="70" dirty="0">
                <a:solidFill>
                  <a:srgbClr val="FFFFFF"/>
                </a:solidFill>
                <a:latin typeface="Tahoma"/>
                <a:cs typeface="Tahoma"/>
              </a:rPr>
              <a:t>sound </a:t>
            </a:r>
            <a:r>
              <a:rPr sz="2000" spc="75" dirty="0">
                <a:solidFill>
                  <a:srgbClr val="FFFFFF"/>
                </a:solidFill>
                <a:latin typeface="Tahoma"/>
                <a:cs typeface="Tahoma"/>
              </a:rPr>
              <a:t>boorish </a:t>
            </a:r>
            <a:r>
              <a:rPr sz="2000" spc="80" dirty="0">
                <a:solidFill>
                  <a:srgbClr val="FFFFFF"/>
                </a:solidFill>
                <a:latin typeface="Tahoma"/>
                <a:cs typeface="Tahoma"/>
              </a:rPr>
              <a:t>and </a:t>
            </a:r>
            <a:r>
              <a:rPr sz="2000" spc="20" dirty="0">
                <a:solidFill>
                  <a:srgbClr val="FFFFFF"/>
                </a:solidFill>
                <a:latin typeface="Tahoma"/>
                <a:cs typeface="Tahoma"/>
              </a:rPr>
              <a:t>insensitive, </a:t>
            </a:r>
            <a:r>
              <a:rPr sz="2000" spc="25" dirty="0">
                <a:solidFill>
                  <a:srgbClr val="FFFFFF"/>
                </a:solidFill>
                <a:latin typeface="Tahoma"/>
                <a:cs typeface="Tahoma"/>
              </a:rPr>
              <a:t> </a:t>
            </a:r>
            <a:r>
              <a:rPr sz="2000" spc="30" dirty="0">
                <a:solidFill>
                  <a:srgbClr val="FFFFFF"/>
                </a:solidFill>
                <a:latin typeface="Tahoma"/>
                <a:cs typeface="Tahoma"/>
              </a:rPr>
              <a:t>whereas</a:t>
            </a:r>
            <a:r>
              <a:rPr sz="2000" spc="-145" dirty="0">
                <a:solidFill>
                  <a:srgbClr val="FFFFFF"/>
                </a:solidFill>
                <a:latin typeface="Tahoma"/>
                <a:cs typeface="Tahoma"/>
              </a:rPr>
              <a:t> </a:t>
            </a:r>
            <a:r>
              <a:rPr sz="2000" dirty="0">
                <a:solidFill>
                  <a:srgbClr val="FFFFFF"/>
                </a:solidFill>
                <a:latin typeface="Tahoma"/>
                <a:cs typeface="Tahoma"/>
              </a:rPr>
              <a:t>if</a:t>
            </a:r>
            <a:r>
              <a:rPr sz="2000" spc="-70" dirty="0">
                <a:solidFill>
                  <a:srgbClr val="FFFFFF"/>
                </a:solidFill>
                <a:latin typeface="Tahoma"/>
                <a:cs typeface="Tahoma"/>
              </a:rPr>
              <a:t> </a:t>
            </a:r>
            <a:r>
              <a:rPr sz="2000" spc="5" dirty="0">
                <a:solidFill>
                  <a:srgbClr val="FFFFFF"/>
                </a:solidFill>
                <a:latin typeface="Tahoma"/>
                <a:cs typeface="Tahoma"/>
              </a:rPr>
              <a:t>it</a:t>
            </a:r>
            <a:r>
              <a:rPr sz="2000" spc="-185" dirty="0">
                <a:solidFill>
                  <a:srgbClr val="FFFFFF"/>
                </a:solidFill>
                <a:latin typeface="Tahoma"/>
                <a:cs typeface="Tahoma"/>
              </a:rPr>
              <a:t> </a:t>
            </a:r>
            <a:r>
              <a:rPr sz="2000" spc="25" dirty="0">
                <a:solidFill>
                  <a:srgbClr val="FFFFFF"/>
                </a:solidFill>
                <a:latin typeface="Tahoma"/>
                <a:cs typeface="Tahoma"/>
              </a:rPr>
              <a:t>is</a:t>
            </a:r>
            <a:r>
              <a:rPr sz="2000" spc="-85" dirty="0">
                <a:solidFill>
                  <a:srgbClr val="FFFFFF"/>
                </a:solidFill>
                <a:latin typeface="Tahoma"/>
                <a:cs typeface="Tahoma"/>
              </a:rPr>
              <a:t> </a:t>
            </a:r>
            <a:r>
              <a:rPr sz="2000" spc="85" dirty="0">
                <a:solidFill>
                  <a:srgbClr val="FFFFFF"/>
                </a:solidFill>
                <a:latin typeface="Tahoma"/>
                <a:cs typeface="Tahoma"/>
              </a:rPr>
              <a:t>too</a:t>
            </a:r>
            <a:r>
              <a:rPr sz="2000" spc="-195" dirty="0">
                <a:solidFill>
                  <a:srgbClr val="FFFFFF"/>
                </a:solidFill>
                <a:latin typeface="Tahoma"/>
                <a:cs typeface="Tahoma"/>
              </a:rPr>
              <a:t> </a:t>
            </a:r>
            <a:r>
              <a:rPr sz="2000" spc="10" dirty="0">
                <a:solidFill>
                  <a:srgbClr val="FFFFFF"/>
                </a:solidFill>
                <a:latin typeface="Tahoma"/>
                <a:cs typeface="Tahoma"/>
              </a:rPr>
              <a:t>low,</a:t>
            </a:r>
            <a:r>
              <a:rPr sz="2000" spc="-215" dirty="0">
                <a:solidFill>
                  <a:srgbClr val="FFFFFF"/>
                </a:solidFill>
                <a:latin typeface="Tahoma"/>
                <a:cs typeface="Tahoma"/>
              </a:rPr>
              <a:t> </a:t>
            </a:r>
            <a:r>
              <a:rPr sz="2000" spc="60" dirty="0">
                <a:solidFill>
                  <a:srgbClr val="FFFFFF"/>
                </a:solidFill>
                <a:latin typeface="Tahoma"/>
                <a:cs typeface="Tahoma"/>
              </a:rPr>
              <a:t>we</a:t>
            </a:r>
            <a:r>
              <a:rPr sz="2000" spc="-114" dirty="0">
                <a:solidFill>
                  <a:srgbClr val="FFFFFF"/>
                </a:solidFill>
                <a:latin typeface="Tahoma"/>
                <a:cs typeface="Tahoma"/>
              </a:rPr>
              <a:t> </a:t>
            </a:r>
            <a:r>
              <a:rPr sz="2000" spc="40" dirty="0">
                <a:solidFill>
                  <a:srgbClr val="FFFFFF"/>
                </a:solidFill>
                <a:latin typeface="Tahoma"/>
                <a:cs typeface="Tahoma"/>
              </a:rPr>
              <a:t>may</a:t>
            </a:r>
            <a:r>
              <a:rPr sz="2000" spc="-235" dirty="0">
                <a:solidFill>
                  <a:srgbClr val="FFFFFF"/>
                </a:solidFill>
                <a:latin typeface="Tahoma"/>
                <a:cs typeface="Tahoma"/>
              </a:rPr>
              <a:t> </a:t>
            </a:r>
            <a:r>
              <a:rPr sz="2000" spc="60" dirty="0">
                <a:solidFill>
                  <a:srgbClr val="FFFFFF"/>
                </a:solidFill>
                <a:latin typeface="Tahoma"/>
                <a:cs typeface="Tahoma"/>
              </a:rPr>
              <a:t>convey</a:t>
            </a:r>
            <a:r>
              <a:rPr sz="2000" spc="-170" dirty="0">
                <a:solidFill>
                  <a:srgbClr val="FFFFFF"/>
                </a:solidFill>
                <a:latin typeface="Tahoma"/>
                <a:cs typeface="Tahoma"/>
              </a:rPr>
              <a:t> </a:t>
            </a:r>
            <a:r>
              <a:rPr sz="2000" spc="35" dirty="0">
                <a:solidFill>
                  <a:srgbClr val="FFFFFF"/>
                </a:solidFill>
                <a:latin typeface="Tahoma"/>
                <a:cs typeface="Tahoma"/>
              </a:rPr>
              <a:t>the</a:t>
            </a:r>
            <a:r>
              <a:rPr sz="2000" spc="-114" dirty="0">
                <a:solidFill>
                  <a:srgbClr val="FFFFFF"/>
                </a:solidFill>
                <a:latin typeface="Tahoma"/>
                <a:cs typeface="Tahoma"/>
              </a:rPr>
              <a:t> </a:t>
            </a:r>
            <a:r>
              <a:rPr sz="2000" spc="55" dirty="0">
                <a:solidFill>
                  <a:srgbClr val="FFFFFF"/>
                </a:solidFill>
                <a:latin typeface="Tahoma"/>
                <a:cs typeface="Tahoma"/>
              </a:rPr>
              <a:t>impression</a:t>
            </a:r>
            <a:r>
              <a:rPr sz="2000" spc="-135" dirty="0">
                <a:solidFill>
                  <a:srgbClr val="FFFFFF"/>
                </a:solidFill>
                <a:latin typeface="Tahoma"/>
                <a:cs typeface="Tahoma"/>
              </a:rPr>
              <a:t> </a:t>
            </a:r>
            <a:r>
              <a:rPr sz="2000" spc="45" dirty="0">
                <a:solidFill>
                  <a:srgbClr val="FFFFFF"/>
                </a:solidFill>
                <a:latin typeface="Tahoma"/>
                <a:cs typeface="Tahoma"/>
              </a:rPr>
              <a:t>of</a:t>
            </a:r>
            <a:r>
              <a:rPr sz="2000" spc="-70" dirty="0">
                <a:solidFill>
                  <a:srgbClr val="FFFFFF"/>
                </a:solidFill>
                <a:latin typeface="Tahoma"/>
                <a:cs typeface="Tahoma"/>
              </a:rPr>
              <a:t> </a:t>
            </a:r>
            <a:r>
              <a:rPr sz="2000" spc="25" dirty="0">
                <a:solidFill>
                  <a:srgbClr val="FFFFFF"/>
                </a:solidFill>
                <a:latin typeface="Tahoma"/>
                <a:cs typeface="Tahoma"/>
              </a:rPr>
              <a:t>timidity.</a:t>
            </a:r>
            <a:endParaRPr sz="2000">
              <a:latin typeface="Tahoma"/>
              <a:cs typeface="Tahoma"/>
            </a:endParaRPr>
          </a:p>
          <a:p>
            <a:pPr marL="12700">
              <a:lnSpc>
                <a:spcPct val="100000"/>
              </a:lnSpc>
              <a:spcBef>
                <a:spcPts val="1640"/>
              </a:spcBef>
            </a:pPr>
            <a:r>
              <a:rPr sz="2000" spc="-25" dirty="0">
                <a:solidFill>
                  <a:srgbClr val="FFFFFF"/>
                </a:solidFill>
                <a:latin typeface="Tahoma"/>
                <a:cs typeface="Tahoma"/>
              </a:rPr>
              <a:t>Thus,</a:t>
            </a:r>
            <a:r>
              <a:rPr sz="2000" spc="-145" dirty="0">
                <a:solidFill>
                  <a:srgbClr val="FFFFFF"/>
                </a:solidFill>
                <a:latin typeface="Tahoma"/>
                <a:cs typeface="Tahoma"/>
              </a:rPr>
              <a:t> </a:t>
            </a:r>
            <a:r>
              <a:rPr sz="2000" spc="60" dirty="0">
                <a:solidFill>
                  <a:srgbClr val="FFFFFF"/>
                </a:solidFill>
                <a:latin typeface="Tahoma"/>
                <a:cs typeface="Tahoma"/>
              </a:rPr>
              <a:t>we</a:t>
            </a:r>
            <a:r>
              <a:rPr sz="2000" spc="-120" dirty="0">
                <a:solidFill>
                  <a:srgbClr val="FFFFFF"/>
                </a:solidFill>
                <a:latin typeface="Tahoma"/>
                <a:cs typeface="Tahoma"/>
              </a:rPr>
              <a:t> </a:t>
            </a:r>
            <a:r>
              <a:rPr sz="2000" spc="65" dirty="0">
                <a:solidFill>
                  <a:srgbClr val="FFFFFF"/>
                </a:solidFill>
                <a:latin typeface="Tahoma"/>
                <a:cs typeface="Tahoma"/>
              </a:rPr>
              <a:t>should</a:t>
            </a:r>
            <a:r>
              <a:rPr sz="2000" spc="-114" dirty="0">
                <a:solidFill>
                  <a:srgbClr val="FFFFFF"/>
                </a:solidFill>
                <a:latin typeface="Tahoma"/>
                <a:cs typeface="Tahoma"/>
              </a:rPr>
              <a:t> </a:t>
            </a:r>
            <a:r>
              <a:rPr sz="2000" spc="5" dirty="0">
                <a:solidFill>
                  <a:srgbClr val="FFFFFF"/>
                </a:solidFill>
                <a:latin typeface="Tahoma"/>
                <a:cs typeface="Tahoma"/>
              </a:rPr>
              <a:t>vary</a:t>
            </a:r>
            <a:r>
              <a:rPr sz="2000" spc="-170" dirty="0">
                <a:solidFill>
                  <a:srgbClr val="FFFFFF"/>
                </a:solidFill>
                <a:latin typeface="Tahoma"/>
                <a:cs typeface="Tahoma"/>
              </a:rPr>
              <a:t> </a:t>
            </a:r>
            <a:r>
              <a:rPr sz="2000" spc="60" dirty="0">
                <a:solidFill>
                  <a:srgbClr val="FFFFFF"/>
                </a:solidFill>
                <a:latin typeface="Tahoma"/>
                <a:cs typeface="Tahoma"/>
              </a:rPr>
              <a:t>our</a:t>
            </a:r>
            <a:r>
              <a:rPr sz="2000" spc="-120" dirty="0">
                <a:solidFill>
                  <a:srgbClr val="FFFFFF"/>
                </a:solidFill>
                <a:latin typeface="Tahoma"/>
                <a:cs typeface="Tahoma"/>
              </a:rPr>
              <a:t> </a:t>
            </a:r>
            <a:r>
              <a:rPr sz="2000" spc="70" dirty="0">
                <a:solidFill>
                  <a:srgbClr val="FFFFFF"/>
                </a:solidFill>
                <a:latin typeface="Tahoma"/>
                <a:cs typeface="Tahoma"/>
              </a:rPr>
              <a:t>volume</a:t>
            </a:r>
            <a:r>
              <a:rPr sz="2000" spc="-195" dirty="0">
                <a:solidFill>
                  <a:srgbClr val="FFFFFF"/>
                </a:solidFill>
                <a:latin typeface="Tahoma"/>
                <a:cs typeface="Tahoma"/>
              </a:rPr>
              <a:t> </a:t>
            </a:r>
            <a:r>
              <a:rPr sz="2000" spc="60" dirty="0">
                <a:solidFill>
                  <a:srgbClr val="FFFFFF"/>
                </a:solidFill>
                <a:latin typeface="Tahoma"/>
                <a:cs typeface="Tahoma"/>
              </a:rPr>
              <a:t>to</a:t>
            </a:r>
            <a:r>
              <a:rPr sz="2000" spc="-130" dirty="0">
                <a:solidFill>
                  <a:srgbClr val="FFFFFF"/>
                </a:solidFill>
                <a:latin typeface="Tahoma"/>
                <a:cs typeface="Tahoma"/>
              </a:rPr>
              <a:t> </a:t>
            </a:r>
            <a:r>
              <a:rPr sz="2000" spc="45" dirty="0">
                <a:solidFill>
                  <a:srgbClr val="FFFFFF"/>
                </a:solidFill>
                <a:latin typeface="Tahoma"/>
                <a:cs typeface="Tahoma"/>
              </a:rPr>
              <a:t>make</a:t>
            </a:r>
            <a:r>
              <a:rPr sz="2000" spc="-195" dirty="0">
                <a:solidFill>
                  <a:srgbClr val="FFFFFF"/>
                </a:solidFill>
                <a:latin typeface="Tahoma"/>
                <a:cs typeface="Tahoma"/>
              </a:rPr>
              <a:t> </a:t>
            </a:r>
            <a:r>
              <a:rPr sz="2000" spc="60" dirty="0">
                <a:solidFill>
                  <a:srgbClr val="FFFFFF"/>
                </a:solidFill>
                <a:latin typeface="Tahoma"/>
                <a:cs typeface="Tahoma"/>
              </a:rPr>
              <a:t>our</a:t>
            </a:r>
            <a:r>
              <a:rPr sz="2000" spc="-55" dirty="0">
                <a:solidFill>
                  <a:srgbClr val="FFFFFF"/>
                </a:solidFill>
                <a:latin typeface="Tahoma"/>
                <a:cs typeface="Tahoma"/>
              </a:rPr>
              <a:t> </a:t>
            </a:r>
            <a:r>
              <a:rPr sz="2000" spc="75" dirty="0">
                <a:solidFill>
                  <a:srgbClr val="FFFFFF"/>
                </a:solidFill>
                <a:latin typeface="Tahoma"/>
                <a:cs typeface="Tahoma"/>
              </a:rPr>
              <a:t>voice</a:t>
            </a:r>
            <a:r>
              <a:rPr sz="2000" spc="-195" dirty="0">
                <a:solidFill>
                  <a:srgbClr val="FFFFFF"/>
                </a:solidFill>
                <a:latin typeface="Tahoma"/>
                <a:cs typeface="Tahoma"/>
              </a:rPr>
              <a:t> </a:t>
            </a:r>
            <a:r>
              <a:rPr sz="2000" spc="50" dirty="0">
                <a:solidFill>
                  <a:srgbClr val="FFFFFF"/>
                </a:solidFill>
                <a:latin typeface="Tahoma"/>
                <a:cs typeface="Tahoma"/>
              </a:rPr>
              <a:t>clear</a:t>
            </a:r>
            <a:r>
              <a:rPr sz="2000" spc="-200" dirty="0">
                <a:solidFill>
                  <a:srgbClr val="FFFFFF"/>
                </a:solidFill>
                <a:latin typeface="Tahoma"/>
                <a:cs typeface="Tahoma"/>
              </a:rPr>
              <a:t> </a:t>
            </a:r>
            <a:r>
              <a:rPr sz="2000" spc="80" dirty="0">
                <a:solidFill>
                  <a:srgbClr val="FFFFFF"/>
                </a:solidFill>
                <a:latin typeface="Tahoma"/>
                <a:cs typeface="Tahoma"/>
              </a:rPr>
              <a:t>and</a:t>
            </a:r>
            <a:endParaRPr sz="2000">
              <a:latin typeface="Tahoma"/>
              <a:cs typeface="Tahoma"/>
            </a:endParaRPr>
          </a:p>
          <a:p>
            <a:pPr marL="12700">
              <a:lnSpc>
                <a:spcPct val="100000"/>
              </a:lnSpc>
              <a:spcBef>
                <a:spcPts val="265"/>
              </a:spcBef>
            </a:pPr>
            <a:r>
              <a:rPr sz="2000" spc="65" dirty="0">
                <a:solidFill>
                  <a:srgbClr val="FFFFFF"/>
                </a:solidFill>
                <a:latin typeface="Tahoma"/>
                <a:cs typeface="Tahoma"/>
              </a:rPr>
              <a:t>audible.</a:t>
            </a:r>
            <a:endParaRPr sz="2000">
              <a:latin typeface="Tahoma"/>
              <a:cs typeface="Tahoma"/>
            </a:endParaRPr>
          </a:p>
        </p:txBody>
      </p:sp>
      <p:pic>
        <p:nvPicPr>
          <p:cNvPr id="7" name="Picture 2" descr="ABESEC OLA">
            <a:extLst>
              <a:ext uri="{FF2B5EF4-FFF2-40B4-BE49-F238E27FC236}">
                <a16:creationId xmlns:a16="http://schemas.microsoft.com/office/drawing/2014/main" id="{D7439D03-08A0-8268-76E4-7196EDC988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8951" cy="6858000"/>
          </a:xfrm>
          <a:prstGeom prst="rect">
            <a:avLst/>
          </a:prstGeom>
        </p:spPr>
      </p:pic>
      <p:sp>
        <p:nvSpPr>
          <p:cNvPr id="3" name="object 3"/>
          <p:cNvSpPr txBox="1">
            <a:spLocks noGrp="1"/>
          </p:cNvSpPr>
          <p:nvPr>
            <p:ph type="title"/>
          </p:nvPr>
        </p:nvSpPr>
        <p:spPr>
          <a:xfrm>
            <a:off x="212749" y="162001"/>
            <a:ext cx="5622971" cy="1124585"/>
          </a:xfrm>
          <a:prstGeom prst="rect">
            <a:avLst/>
          </a:prstGeom>
        </p:spPr>
        <p:txBody>
          <a:bodyPr vert="horz" wrap="square" lIns="0" tIns="13970" rIns="0" bIns="0" rtlCol="0">
            <a:spAutoFit/>
          </a:bodyPr>
          <a:lstStyle/>
          <a:p>
            <a:pPr marL="12700">
              <a:lnSpc>
                <a:spcPct val="100000"/>
              </a:lnSpc>
              <a:spcBef>
                <a:spcPts val="110"/>
              </a:spcBef>
            </a:pPr>
            <a:r>
              <a:rPr sz="7200" b="1" spc="-55" dirty="0">
                <a:solidFill>
                  <a:schemeClr val="bg1"/>
                </a:solidFill>
              </a:rPr>
              <a:t>Rate/Pace</a:t>
            </a:r>
            <a:endParaRPr sz="7200" b="1" dirty="0">
              <a:solidFill>
                <a:schemeClr val="bg1"/>
              </a:solidFill>
            </a:endParaRPr>
          </a:p>
        </p:txBody>
      </p:sp>
      <p:sp>
        <p:nvSpPr>
          <p:cNvPr id="4" name="object 4"/>
          <p:cNvSpPr/>
          <p:nvPr/>
        </p:nvSpPr>
        <p:spPr>
          <a:xfrm>
            <a:off x="1211580" y="4477130"/>
            <a:ext cx="9873615" cy="0"/>
          </a:xfrm>
          <a:custGeom>
            <a:avLst/>
            <a:gdLst/>
            <a:ahLst/>
            <a:cxnLst/>
            <a:rect l="l" t="t" r="r" b="b"/>
            <a:pathLst>
              <a:path w="9873615">
                <a:moveTo>
                  <a:pt x="0" y="0"/>
                </a:moveTo>
                <a:lnTo>
                  <a:pt x="9873107" y="0"/>
                </a:lnTo>
              </a:path>
            </a:pathLst>
          </a:custGeom>
          <a:ln w="12700">
            <a:solidFill>
              <a:srgbClr val="FFFFFF"/>
            </a:solidFill>
          </a:ln>
        </p:spPr>
        <p:txBody>
          <a:bodyPr wrap="square" lIns="0" tIns="0" rIns="0" bIns="0" rtlCol="0"/>
          <a:lstStyle/>
          <a:p>
            <a:endParaRPr/>
          </a:p>
        </p:txBody>
      </p:sp>
      <p:sp>
        <p:nvSpPr>
          <p:cNvPr id="5" name="object 5"/>
          <p:cNvSpPr/>
          <p:nvPr/>
        </p:nvSpPr>
        <p:spPr>
          <a:xfrm>
            <a:off x="0" y="6402401"/>
            <a:ext cx="12189460" cy="457834"/>
          </a:xfrm>
          <a:custGeom>
            <a:avLst/>
            <a:gdLst/>
            <a:ahLst/>
            <a:cxnLst/>
            <a:rect l="l" t="t" r="r" b="b"/>
            <a:pathLst>
              <a:path w="12189460" h="457834">
                <a:moveTo>
                  <a:pt x="12188952" y="0"/>
                </a:moveTo>
                <a:lnTo>
                  <a:pt x="0" y="0"/>
                </a:lnTo>
                <a:lnTo>
                  <a:pt x="0" y="457314"/>
                </a:lnTo>
                <a:lnTo>
                  <a:pt x="12188952" y="457314"/>
                </a:lnTo>
                <a:lnTo>
                  <a:pt x="12188952" y="0"/>
                </a:lnTo>
                <a:close/>
              </a:path>
            </a:pathLst>
          </a:custGeom>
          <a:solidFill>
            <a:srgbClr val="252525">
              <a:alpha val="94900"/>
            </a:srgbClr>
          </a:solidFill>
        </p:spPr>
        <p:txBody>
          <a:bodyPr wrap="square" lIns="0" tIns="0" rIns="0" bIns="0" rtlCol="0"/>
          <a:lstStyle/>
          <a:p>
            <a:endParaRPr/>
          </a:p>
        </p:txBody>
      </p:sp>
      <p:sp>
        <p:nvSpPr>
          <p:cNvPr id="6" name="object 6"/>
          <p:cNvSpPr txBox="1"/>
          <p:nvPr/>
        </p:nvSpPr>
        <p:spPr>
          <a:xfrm>
            <a:off x="705891" y="1736979"/>
            <a:ext cx="9914890" cy="3934460"/>
          </a:xfrm>
          <a:prstGeom prst="rect">
            <a:avLst/>
          </a:prstGeom>
        </p:spPr>
        <p:txBody>
          <a:bodyPr vert="horz" wrap="square" lIns="0" tIns="15240" rIns="0" bIns="0" rtlCol="0">
            <a:spAutoFit/>
          </a:bodyPr>
          <a:lstStyle/>
          <a:p>
            <a:pPr marL="12700">
              <a:lnSpc>
                <a:spcPct val="100000"/>
              </a:lnSpc>
              <a:spcBef>
                <a:spcPts val="120"/>
              </a:spcBef>
            </a:pPr>
            <a:r>
              <a:rPr sz="3150" spc="-114" dirty="0">
                <a:solidFill>
                  <a:schemeClr val="bg1"/>
                </a:solidFill>
                <a:latin typeface="Tahoma"/>
                <a:cs typeface="Tahoma"/>
              </a:rPr>
              <a:t>T</a:t>
            </a:r>
            <a:r>
              <a:rPr sz="3150" spc="110" dirty="0">
                <a:solidFill>
                  <a:schemeClr val="bg1"/>
                </a:solidFill>
                <a:latin typeface="Tahoma"/>
                <a:cs typeface="Tahoma"/>
              </a:rPr>
              <a:t>h</a:t>
            </a:r>
            <a:r>
              <a:rPr sz="3150" spc="155" dirty="0">
                <a:solidFill>
                  <a:schemeClr val="bg1"/>
                </a:solidFill>
                <a:latin typeface="Tahoma"/>
                <a:cs typeface="Tahoma"/>
              </a:rPr>
              <a:t>e</a:t>
            </a:r>
            <a:r>
              <a:rPr sz="3150" spc="-140" dirty="0">
                <a:solidFill>
                  <a:schemeClr val="bg1"/>
                </a:solidFill>
                <a:latin typeface="Tahoma"/>
                <a:cs typeface="Tahoma"/>
              </a:rPr>
              <a:t> </a:t>
            </a:r>
            <a:r>
              <a:rPr sz="3150" spc="110" dirty="0">
                <a:solidFill>
                  <a:schemeClr val="bg1"/>
                </a:solidFill>
                <a:latin typeface="Tahoma"/>
                <a:cs typeface="Tahoma"/>
              </a:rPr>
              <a:t>nu</a:t>
            </a:r>
            <a:r>
              <a:rPr sz="3150" spc="145" dirty="0">
                <a:solidFill>
                  <a:schemeClr val="bg1"/>
                </a:solidFill>
                <a:latin typeface="Tahoma"/>
                <a:cs typeface="Tahoma"/>
              </a:rPr>
              <a:t>mber</a:t>
            </a:r>
            <a:r>
              <a:rPr sz="3150" spc="-120" dirty="0">
                <a:solidFill>
                  <a:schemeClr val="bg1"/>
                </a:solidFill>
                <a:latin typeface="Tahoma"/>
                <a:cs typeface="Tahoma"/>
              </a:rPr>
              <a:t> </a:t>
            </a:r>
            <a:r>
              <a:rPr sz="3150" spc="80" dirty="0">
                <a:solidFill>
                  <a:schemeClr val="bg1"/>
                </a:solidFill>
                <a:latin typeface="Tahoma"/>
                <a:cs typeface="Tahoma"/>
              </a:rPr>
              <a:t>of</a:t>
            </a:r>
            <a:r>
              <a:rPr sz="3150" spc="-114" dirty="0">
                <a:solidFill>
                  <a:schemeClr val="bg1"/>
                </a:solidFill>
                <a:latin typeface="Tahoma"/>
                <a:cs typeface="Tahoma"/>
              </a:rPr>
              <a:t> </a:t>
            </a:r>
            <a:r>
              <a:rPr sz="3150" spc="30" dirty="0">
                <a:solidFill>
                  <a:schemeClr val="bg1"/>
                </a:solidFill>
                <a:latin typeface="Tahoma"/>
                <a:cs typeface="Tahoma"/>
              </a:rPr>
              <a:t>w</a:t>
            </a:r>
            <a:r>
              <a:rPr sz="3150" spc="140" dirty="0">
                <a:solidFill>
                  <a:schemeClr val="bg1"/>
                </a:solidFill>
                <a:latin typeface="Tahoma"/>
                <a:cs typeface="Tahoma"/>
              </a:rPr>
              <a:t>o</a:t>
            </a:r>
            <a:r>
              <a:rPr sz="3150" spc="35" dirty="0">
                <a:solidFill>
                  <a:schemeClr val="bg1"/>
                </a:solidFill>
                <a:latin typeface="Tahoma"/>
                <a:cs typeface="Tahoma"/>
              </a:rPr>
              <a:t>r</a:t>
            </a:r>
            <a:r>
              <a:rPr sz="3150" spc="150" dirty="0">
                <a:solidFill>
                  <a:schemeClr val="bg1"/>
                </a:solidFill>
                <a:latin typeface="Tahoma"/>
                <a:cs typeface="Tahoma"/>
              </a:rPr>
              <a:t>d</a:t>
            </a:r>
            <a:r>
              <a:rPr sz="3150" spc="125" dirty="0">
                <a:solidFill>
                  <a:schemeClr val="bg1"/>
                </a:solidFill>
                <a:latin typeface="Tahoma"/>
                <a:cs typeface="Tahoma"/>
              </a:rPr>
              <a:t>s</a:t>
            </a:r>
            <a:r>
              <a:rPr sz="3150" spc="-100" dirty="0">
                <a:solidFill>
                  <a:schemeClr val="bg1"/>
                </a:solidFill>
                <a:latin typeface="Tahoma"/>
                <a:cs typeface="Tahoma"/>
              </a:rPr>
              <a:t> </a:t>
            </a:r>
            <a:r>
              <a:rPr sz="3150" spc="15" dirty="0">
                <a:solidFill>
                  <a:schemeClr val="bg1"/>
                </a:solidFill>
                <a:latin typeface="Tahoma"/>
                <a:cs typeface="Tahoma"/>
              </a:rPr>
              <a:t>t</a:t>
            </a:r>
            <a:r>
              <a:rPr sz="3150" spc="50" dirty="0">
                <a:solidFill>
                  <a:schemeClr val="bg1"/>
                </a:solidFill>
                <a:latin typeface="Tahoma"/>
                <a:cs typeface="Tahoma"/>
              </a:rPr>
              <a:t>h</a:t>
            </a:r>
            <a:r>
              <a:rPr sz="3150" spc="70" dirty="0">
                <a:solidFill>
                  <a:schemeClr val="bg1"/>
                </a:solidFill>
                <a:latin typeface="Tahoma"/>
                <a:cs typeface="Tahoma"/>
              </a:rPr>
              <a:t>a</a:t>
            </a:r>
            <a:r>
              <a:rPr sz="3150" spc="-50" dirty="0">
                <a:solidFill>
                  <a:schemeClr val="bg1"/>
                </a:solidFill>
                <a:latin typeface="Tahoma"/>
                <a:cs typeface="Tahoma"/>
              </a:rPr>
              <a:t>t</a:t>
            </a:r>
            <a:r>
              <a:rPr sz="3150" spc="-265" dirty="0">
                <a:solidFill>
                  <a:schemeClr val="bg1"/>
                </a:solidFill>
                <a:latin typeface="Tahoma"/>
                <a:cs typeface="Tahoma"/>
              </a:rPr>
              <a:t> </a:t>
            </a:r>
            <a:r>
              <a:rPr sz="3150" spc="155" dirty="0">
                <a:solidFill>
                  <a:schemeClr val="bg1"/>
                </a:solidFill>
                <a:latin typeface="Tahoma"/>
                <a:cs typeface="Tahoma"/>
              </a:rPr>
              <a:t>o</a:t>
            </a:r>
            <a:r>
              <a:rPr sz="3150" spc="190" dirty="0">
                <a:solidFill>
                  <a:schemeClr val="bg1"/>
                </a:solidFill>
                <a:latin typeface="Tahoma"/>
                <a:cs typeface="Tahoma"/>
              </a:rPr>
              <a:t>n</a:t>
            </a:r>
            <a:r>
              <a:rPr sz="3150" spc="155" dirty="0">
                <a:solidFill>
                  <a:schemeClr val="bg1"/>
                </a:solidFill>
                <a:latin typeface="Tahoma"/>
                <a:cs typeface="Tahoma"/>
              </a:rPr>
              <a:t>e</a:t>
            </a:r>
            <a:r>
              <a:rPr sz="3150" spc="-140" dirty="0">
                <a:solidFill>
                  <a:schemeClr val="bg1"/>
                </a:solidFill>
                <a:latin typeface="Tahoma"/>
                <a:cs typeface="Tahoma"/>
              </a:rPr>
              <a:t> </a:t>
            </a:r>
            <a:r>
              <a:rPr sz="3150" spc="30" dirty="0">
                <a:solidFill>
                  <a:schemeClr val="bg1"/>
                </a:solidFill>
                <a:latin typeface="Tahoma"/>
                <a:cs typeface="Tahoma"/>
              </a:rPr>
              <a:t>s</a:t>
            </a:r>
            <a:r>
              <a:rPr sz="3150" spc="155" dirty="0">
                <a:solidFill>
                  <a:schemeClr val="bg1"/>
                </a:solidFill>
                <a:latin typeface="Tahoma"/>
                <a:cs typeface="Tahoma"/>
              </a:rPr>
              <a:t>pe</a:t>
            </a:r>
            <a:r>
              <a:rPr sz="3150" spc="175" dirty="0">
                <a:solidFill>
                  <a:schemeClr val="bg1"/>
                </a:solidFill>
                <a:latin typeface="Tahoma"/>
                <a:cs typeface="Tahoma"/>
              </a:rPr>
              <a:t>a</a:t>
            </a:r>
            <a:r>
              <a:rPr sz="3150" spc="10" dirty="0">
                <a:solidFill>
                  <a:schemeClr val="bg1"/>
                </a:solidFill>
                <a:latin typeface="Tahoma"/>
                <a:cs typeface="Tahoma"/>
              </a:rPr>
              <a:t>k</a:t>
            </a:r>
            <a:r>
              <a:rPr sz="3150" dirty="0">
                <a:solidFill>
                  <a:schemeClr val="bg1"/>
                </a:solidFill>
                <a:latin typeface="Tahoma"/>
                <a:cs typeface="Tahoma"/>
              </a:rPr>
              <a:t>s</a:t>
            </a:r>
            <a:r>
              <a:rPr sz="3150" spc="-160" dirty="0">
                <a:solidFill>
                  <a:schemeClr val="bg1"/>
                </a:solidFill>
                <a:latin typeface="Tahoma"/>
                <a:cs typeface="Tahoma"/>
              </a:rPr>
              <a:t> </a:t>
            </a:r>
            <a:r>
              <a:rPr sz="3150" spc="215" dirty="0">
                <a:solidFill>
                  <a:schemeClr val="bg1"/>
                </a:solidFill>
                <a:latin typeface="Tahoma"/>
                <a:cs typeface="Tahoma"/>
              </a:rPr>
              <a:t>p</a:t>
            </a:r>
            <a:r>
              <a:rPr sz="3150" spc="195" dirty="0">
                <a:solidFill>
                  <a:schemeClr val="bg1"/>
                </a:solidFill>
                <a:latin typeface="Tahoma"/>
                <a:cs typeface="Tahoma"/>
              </a:rPr>
              <a:t>e</a:t>
            </a:r>
            <a:r>
              <a:rPr sz="3150" spc="5" dirty="0">
                <a:solidFill>
                  <a:schemeClr val="bg1"/>
                </a:solidFill>
                <a:latin typeface="Tahoma"/>
                <a:cs typeface="Tahoma"/>
              </a:rPr>
              <a:t>r</a:t>
            </a:r>
            <a:r>
              <a:rPr sz="3150" spc="-114" dirty="0">
                <a:solidFill>
                  <a:schemeClr val="bg1"/>
                </a:solidFill>
                <a:latin typeface="Tahoma"/>
                <a:cs typeface="Tahoma"/>
              </a:rPr>
              <a:t> </a:t>
            </a:r>
            <a:r>
              <a:rPr sz="3150" spc="100" dirty="0">
                <a:solidFill>
                  <a:schemeClr val="bg1"/>
                </a:solidFill>
                <a:latin typeface="Tahoma"/>
                <a:cs typeface="Tahoma"/>
              </a:rPr>
              <a:t>mi</a:t>
            </a:r>
            <a:r>
              <a:rPr sz="3150" spc="140" dirty="0">
                <a:solidFill>
                  <a:schemeClr val="bg1"/>
                </a:solidFill>
                <a:latin typeface="Tahoma"/>
                <a:cs typeface="Tahoma"/>
              </a:rPr>
              <a:t>n</a:t>
            </a:r>
            <a:r>
              <a:rPr sz="3150" spc="110" dirty="0">
                <a:solidFill>
                  <a:schemeClr val="bg1"/>
                </a:solidFill>
                <a:latin typeface="Tahoma"/>
                <a:cs typeface="Tahoma"/>
              </a:rPr>
              <a:t>u</a:t>
            </a:r>
            <a:r>
              <a:rPr sz="3150" spc="50" dirty="0">
                <a:solidFill>
                  <a:schemeClr val="bg1"/>
                </a:solidFill>
                <a:latin typeface="Tahoma"/>
                <a:cs typeface="Tahoma"/>
              </a:rPr>
              <a:t>te</a:t>
            </a:r>
            <a:endParaRPr sz="3150" dirty="0">
              <a:solidFill>
                <a:schemeClr val="bg1"/>
              </a:solidFill>
              <a:latin typeface="Tahoma"/>
              <a:cs typeface="Tahoma"/>
            </a:endParaRPr>
          </a:p>
          <a:p>
            <a:pPr marL="12700" marR="467359">
              <a:lnSpc>
                <a:spcPts val="7720"/>
              </a:lnSpc>
              <a:spcBef>
                <a:spcPts val="910"/>
              </a:spcBef>
            </a:pPr>
            <a:r>
              <a:rPr sz="3150" spc="35" dirty="0">
                <a:solidFill>
                  <a:schemeClr val="bg1"/>
                </a:solidFill>
                <a:latin typeface="Tahoma"/>
                <a:cs typeface="Tahoma"/>
              </a:rPr>
              <a:t>Varies</a:t>
            </a:r>
            <a:r>
              <a:rPr sz="3150" spc="-100" dirty="0">
                <a:solidFill>
                  <a:schemeClr val="bg1"/>
                </a:solidFill>
                <a:latin typeface="Tahoma"/>
                <a:cs typeface="Tahoma"/>
              </a:rPr>
              <a:t> </a:t>
            </a:r>
            <a:r>
              <a:rPr sz="3150" spc="65" dirty="0">
                <a:solidFill>
                  <a:schemeClr val="bg1"/>
                </a:solidFill>
                <a:latin typeface="Tahoma"/>
                <a:cs typeface="Tahoma"/>
              </a:rPr>
              <a:t>from</a:t>
            </a:r>
            <a:r>
              <a:rPr sz="3150" spc="-114" dirty="0">
                <a:solidFill>
                  <a:schemeClr val="bg1"/>
                </a:solidFill>
                <a:latin typeface="Tahoma"/>
                <a:cs typeface="Tahoma"/>
              </a:rPr>
              <a:t> </a:t>
            </a:r>
            <a:r>
              <a:rPr sz="3150" spc="135" dirty="0">
                <a:solidFill>
                  <a:schemeClr val="bg1"/>
                </a:solidFill>
                <a:latin typeface="Tahoma"/>
                <a:cs typeface="Tahoma"/>
              </a:rPr>
              <a:t>80</a:t>
            </a:r>
            <a:r>
              <a:rPr sz="3150" spc="-160" dirty="0">
                <a:solidFill>
                  <a:schemeClr val="bg1"/>
                </a:solidFill>
                <a:latin typeface="Tahoma"/>
                <a:cs typeface="Tahoma"/>
              </a:rPr>
              <a:t> </a:t>
            </a:r>
            <a:r>
              <a:rPr sz="3150" spc="85" dirty="0">
                <a:solidFill>
                  <a:schemeClr val="bg1"/>
                </a:solidFill>
                <a:latin typeface="Tahoma"/>
                <a:cs typeface="Tahoma"/>
              </a:rPr>
              <a:t>to</a:t>
            </a:r>
            <a:r>
              <a:rPr sz="3150" spc="-190" dirty="0">
                <a:solidFill>
                  <a:schemeClr val="bg1"/>
                </a:solidFill>
                <a:latin typeface="Tahoma"/>
                <a:cs typeface="Tahoma"/>
              </a:rPr>
              <a:t> </a:t>
            </a:r>
            <a:r>
              <a:rPr sz="3150" spc="135" dirty="0">
                <a:solidFill>
                  <a:schemeClr val="bg1"/>
                </a:solidFill>
                <a:latin typeface="Tahoma"/>
                <a:cs typeface="Tahoma"/>
              </a:rPr>
              <a:t>250</a:t>
            </a:r>
            <a:r>
              <a:rPr sz="3150" spc="-160" dirty="0">
                <a:solidFill>
                  <a:schemeClr val="bg1"/>
                </a:solidFill>
                <a:latin typeface="Tahoma"/>
                <a:cs typeface="Tahoma"/>
              </a:rPr>
              <a:t> </a:t>
            </a:r>
            <a:r>
              <a:rPr sz="3150" spc="95" dirty="0">
                <a:solidFill>
                  <a:schemeClr val="bg1"/>
                </a:solidFill>
                <a:latin typeface="Tahoma"/>
                <a:cs typeface="Tahoma"/>
              </a:rPr>
              <a:t>words</a:t>
            </a:r>
            <a:r>
              <a:rPr sz="3150" spc="-165" dirty="0">
                <a:solidFill>
                  <a:schemeClr val="bg1"/>
                </a:solidFill>
                <a:latin typeface="Tahoma"/>
                <a:cs typeface="Tahoma"/>
              </a:rPr>
              <a:t> </a:t>
            </a:r>
            <a:r>
              <a:rPr sz="3150" spc="65" dirty="0">
                <a:solidFill>
                  <a:schemeClr val="bg1"/>
                </a:solidFill>
                <a:latin typeface="Tahoma"/>
                <a:cs typeface="Tahoma"/>
              </a:rPr>
              <a:t>from</a:t>
            </a:r>
            <a:r>
              <a:rPr sz="3150" spc="-114" dirty="0">
                <a:solidFill>
                  <a:schemeClr val="bg1"/>
                </a:solidFill>
                <a:latin typeface="Tahoma"/>
                <a:cs typeface="Tahoma"/>
              </a:rPr>
              <a:t> </a:t>
            </a:r>
            <a:r>
              <a:rPr sz="3150" spc="130" dirty="0">
                <a:solidFill>
                  <a:schemeClr val="bg1"/>
                </a:solidFill>
                <a:latin typeface="Tahoma"/>
                <a:cs typeface="Tahoma"/>
              </a:rPr>
              <a:t>person</a:t>
            </a:r>
            <a:r>
              <a:rPr sz="3150" spc="-95" dirty="0">
                <a:solidFill>
                  <a:schemeClr val="bg1"/>
                </a:solidFill>
                <a:latin typeface="Tahoma"/>
                <a:cs typeface="Tahoma"/>
              </a:rPr>
              <a:t> </a:t>
            </a:r>
            <a:r>
              <a:rPr sz="3150" spc="85" dirty="0">
                <a:solidFill>
                  <a:schemeClr val="bg1"/>
                </a:solidFill>
                <a:latin typeface="Tahoma"/>
                <a:cs typeface="Tahoma"/>
              </a:rPr>
              <a:t>to</a:t>
            </a:r>
            <a:r>
              <a:rPr sz="3150" spc="-185" dirty="0">
                <a:solidFill>
                  <a:schemeClr val="bg1"/>
                </a:solidFill>
                <a:latin typeface="Tahoma"/>
                <a:cs typeface="Tahoma"/>
              </a:rPr>
              <a:t> </a:t>
            </a:r>
            <a:r>
              <a:rPr sz="3150" spc="130" dirty="0">
                <a:solidFill>
                  <a:schemeClr val="bg1"/>
                </a:solidFill>
                <a:latin typeface="Tahoma"/>
                <a:cs typeface="Tahoma"/>
              </a:rPr>
              <a:t>person </a:t>
            </a:r>
            <a:r>
              <a:rPr sz="3150" spc="-969" dirty="0">
                <a:solidFill>
                  <a:schemeClr val="bg1"/>
                </a:solidFill>
                <a:latin typeface="Tahoma"/>
                <a:cs typeface="Tahoma"/>
              </a:rPr>
              <a:t> </a:t>
            </a:r>
            <a:r>
              <a:rPr sz="3150" spc="150" dirty="0">
                <a:solidFill>
                  <a:schemeClr val="bg1"/>
                </a:solidFill>
                <a:latin typeface="Tahoma"/>
                <a:cs typeface="Tahoma"/>
              </a:rPr>
              <a:t>Normal</a:t>
            </a:r>
            <a:r>
              <a:rPr sz="3150" spc="-140" dirty="0">
                <a:solidFill>
                  <a:schemeClr val="bg1"/>
                </a:solidFill>
                <a:latin typeface="Tahoma"/>
                <a:cs typeface="Tahoma"/>
              </a:rPr>
              <a:t> </a:t>
            </a:r>
            <a:r>
              <a:rPr sz="3150" spc="30" dirty="0">
                <a:solidFill>
                  <a:schemeClr val="bg1"/>
                </a:solidFill>
                <a:latin typeface="Tahoma"/>
                <a:cs typeface="Tahoma"/>
              </a:rPr>
              <a:t>rate</a:t>
            </a:r>
            <a:r>
              <a:rPr sz="3150" spc="-200" dirty="0">
                <a:solidFill>
                  <a:schemeClr val="bg1"/>
                </a:solidFill>
                <a:latin typeface="Tahoma"/>
                <a:cs typeface="Tahoma"/>
              </a:rPr>
              <a:t> </a:t>
            </a:r>
            <a:r>
              <a:rPr sz="3150" spc="30" dirty="0">
                <a:solidFill>
                  <a:schemeClr val="bg1"/>
                </a:solidFill>
                <a:latin typeface="Tahoma"/>
                <a:cs typeface="Tahoma"/>
              </a:rPr>
              <a:t>is</a:t>
            </a:r>
            <a:r>
              <a:rPr sz="3150" spc="-160" dirty="0">
                <a:solidFill>
                  <a:schemeClr val="bg1"/>
                </a:solidFill>
                <a:latin typeface="Tahoma"/>
                <a:cs typeface="Tahoma"/>
              </a:rPr>
              <a:t> </a:t>
            </a:r>
            <a:r>
              <a:rPr sz="3150" spc="65" dirty="0">
                <a:solidFill>
                  <a:schemeClr val="bg1"/>
                </a:solidFill>
                <a:latin typeface="Tahoma"/>
                <a:cs typeface="Tahoma"/>
              </a:rPr>
              <a:t>from</a:t>
            </a:r>
            <a:r>
              <a:rPr sz="3150" spc="-120" dirty="0">
                <a:solidFill>
                  <a:schemeClr val="bg1"/>
                </a:solidFill>
                <a:latin typeface="Tahoma"/>
                <a:cs typeface="Tahoma"/>
              </a:rPr>
              <a:t> </a:t>
            </a:r>
            <a:r>
              <a:rPr sz="3150" spc="140" dirty="0">
                <a:solidFill>
                  <a:schemeClr val="bg1"/>
                </a:solidFill>
                <a:latin typeface="Tahoma"/>
                <a:cs typeface="Tahoma"/>
              </a:rPr>
              <a:t>120</a:t>
            </a:r>
            <a:r>
              <a:rPr sz="3150" spc="-240" dirty="0">
                <a:solidFill>
                  <a:schemeClr val="bg1"/>
                </a:solidFill>
                <a:latin typeface="Tahoma"/>
                <a:cs typeface="Tahoma"/>
              </a:rPr>
              <a:t> </a:t>
            </a:r>
            <a:r>
              <a:rPr sz="3150" spc="85" dirty="0">
                <a:solidFill>
                  <a:schemeClr val="bg1"/>
                </a:solidFill>
                <a:latin typeface="Tahoma"/>
                <a:cs typeface="Tahoma"/>
              </a:rPr>
              <a:t>to</a:t>
            </a:r>
            <a:r>
              <a:rPr sz="3150" spc="-114" dirty="0">
                <a:solidFill>
                  <a:schemeClr val="bg1"/>
                </a:solidFill>
                <a:latin typeface="Tahoma"/>
                <a:cs typeface="Tahoma"/>
              </a:rPr>
              <a:t> </a:t>
            </a:r>
            <a:r>
              <a:rPr sz="3150" spc="140" dirty="0">
                <a:solidFill>
                  <a:schemeClr val="bg1"/>
                </a:solidFill>
                <a:latin typeface="Tahoma"/>
                <a:cs typeface="Tahoma"/>
              </a:rPr>
              <a:t>150</a:t>
            </a:r>
            <a:r>
              <a:rPr sz="3150" spc="-240" dirty="0">
                <a:solidFill>
                  <a:schemeClr val="bg1"/>
                </a:solidFill>
                <a:latin typeface="Tahoma"/>
                <a:cs typeface="Tahoma"/>
              </a:rPr>
              <a:t> </a:t>
            </a:r>
            <a:r>
              <a:rPr sz="3150" spc="95" dirty="0">
                <a:solidFill>
                  <a:schemeClr val="bg1"/>
                </a:solidFill>
                <a:latin typeface="Tahoma"/>
                <a:cs typeface="Tahoma"/>
              </a:rPr>
              <a:t>words</a:t>
            </a:r>
            <a:r>
              <a:rPr sz="3150" spc="-100" dirty="0">
                <a:solidFill>
                  <a:schemeClr val="bg1"/>
                </a:solidFill>
                <a:latin typeface="Tahoma"/>
                <a:cs typeface="Tahoma"/>
              </a:rPr>
              <a:t> </a:t>
            </a:r>
            <a:r>
              <a:rPr sz="3150" spc="145" dirty="0">
                <a:solidFill>
                  <a:schemeClr val="bg1"/>
                </a:solidFill>
                <a:latin typeface="Tahoma"/>
                <a:cs typeface="Tahoma"/>
              </a:rPr>
              <a:t>per</a:t>
            </a:r>
            <a:r>
              <a:rPr sz="3150" spc="-125" dirty="0">
                <a:solidFill>
                  <a:schemeClr val="bg1"/>
                </a:solidFill>
                <a:latin typeface="Tahoma"/>
                <a:cs typeface="Tahoma"/>
              </a:rPr>
              <a:t> </a:t>
            </a:r>
            <a:r>
              <a:rPr sz="3150" spc="95" dirty="0">
                <a:solidFill>
                  <a:schemeClr val="bg1"/>
                </a:solidFill>
                <a:latin typeface="Tahoma"/>
                <a:cs typeface="Tahoma"/>
              </a:rPr>
              <a:t>minute</a:t>
            </a:r>
            <a:endParaRPr sz="3150" dirty="0">
              <a:solidFill>
                <a:schemeClr val="bg1"/>
              </a:solidFill>
              <a:latin typeface="Tahoma"/>
              <a:cs typeface="Tahoma"/>
            </a:endParaRPr>
          </a:p>
          <a:p>
            <a:pPr marL="12700" marR="5080">
              <a:lnSpc>
                <a:spcPct val="103000"/>
              </a:lnSpc>
              <a:spcBef>
                <a:spcPts val="2835"/>
              </a:spcBef>
              <a:tabLst>
                <a:tab pos="1339215" algn="l"/>
                <a:tab pos="4075429" algn="l"/>
              </a:tabLst>
            </a:pPr>
            <a:r>
              <a:rPr sz="3150" spc="330" dirty="0">
                <a:solidFill>
                  <a:schemeClr val="bg1"/>
                </a:solidFill>
                <a:latin typeface="Tahoma"/>
                <a:cs typeface="Tahoma"/>
              </a:rPr>
              <a:t>A</a:t>
            </a:r>
            <a:r>
              <a:rPr sz="3150" spc="-245" dirty="0">
                <a:solidFill>
                  <a:schemeClr val="bg1"/>
                </a:solidFill>
                <a:latin typeface="Tahoma"/>
                <a:cs typeface="Tahoma"/>
              </a:rPr>
              <a:t> </a:t>
            </a:r>
            <a:r>
              <a:rPr sz="3150" spc="80" dirty="0">
                <a:solidFill>
                  <a:schemeClr val="bg1"/>
                </a:solidFill>
                <a:latin typeface="Tahoma"/>
                <a:cs typeface="Tahoma"/>
              </a:rPr>
              <a:t>well	</a:t>
            </a:r>
            <a:r>
              <a:rPr sz="3150" spc="180" dirty="0">
                <a:solidFill>
                  <a:schemeClr val="bg1"/>
                </a:solidFill>
                <a:latin typeface="Tahoma"/>
                <a:cs typeface="Tahoma"/>
              </a:rPr>
              <a:t>paced</a:t>
            </a:r>
            <a:r>
              <a:rPr sz="3150" spc="-125" dirty="0">
                <a:solidFill>
                  <a:schemeClr val="bg1"/>
                </a:solidFill>
                <a:latin typeface="Tahoma"/>
                <a:cs typeface="Tahoma"/>
              </a:rPr>
              <a:t> </a:t>
            </a:r>
            <a:r>
              <a:rPr sz="3150" spc="50" dirty="0">
                <a:solidFill>
                  <a:schemeClr val="bg1"/>
                </a:solidFill>
                <a:latin typeface="Tahoma"/>
                <a:cs typeface="Tahoma"/>
              </a:rPr>
              <a:t>,varied	</a:t>
            </a:r>
            <a:r>
              <a:rPr sz="3150" spc="120" dirty="0">
                <a:solidFill>
                  <a:schemeClr val="bg1"/>
                </a:solidFill>
                <a:latin typeface="Tahoma"/>
                <a:cs typeface="Tahoma"/>
              </a:rPr>
              <a:t>message</a:t>
            </a:r>
            <a:r>
              <a:rPr sz="3150" spc="-215" dirty="0">
                <a:solidFill>
                  <a:schemeClr val="bg1"/>
                </a:solidFill>
                <a:latin typeface="Tahoma"/>
                <a:cs typeface="Tahoma"/>
              </a:rPr>
              <a:t> </a:t>
            </a:r>
            <a:r>
              <a:rPr sz="3150" spc="100" dirty="0">
                <a:solidFill>
                  <a:schemeClr val="bg1"/>
                </a:solidFill>
                <a:latin typeface="Tahoma"/>
                <a:cs typeface="Tahoma"/>
              </a:rPr>
              <a:t>suggests</a:t>
            </a:r>
            <a:r>
              <a:rPr sz="3150" spc="-170" dirty="0">
                <a:solidFill>
                  <a:schemeClr val="bg1"/>
                </a:solidFill>
                <a:latin typeface="Tahoma"/>
                <a:cs typeface="Tahoma"/>
              </a:rPr>
              <a:t> </a:t>
            </a:r>
            <a:r>
              <a:rPr sz="3150" spc="75" dirty="0">
                <a:solidFill>
                  <a:schemeClr val="bg1"/>
                </a:solidFill>
                <a:latin typeface="Tahoma"/>
                <a:cs typeface="Tahoma"/>
              </a:rPr>
              <a:t>enthusiasm</a:t>
            </a:r>
            <a:r>
              <a:rPr sz="3150" spc="-200" dirty="0">
                <a:solidFill>
                  <a:schemeClr val="bg1"/>
                </a:solidFill>
                <a:latin typeface="Tahoma"/>
                <a:cs typeface="Tahoma"/>
              </a:rPr>
              <a:t> </a:t>
            </a:r>
            <a:r>
              <a:rPr sz="3150" spc="-130" dirty="0">
                <a:solidFill>
                  <a:schemeClr val="bg1"/>
                </a:solidFill>
                <a:latin typeface="Tahoma"/>
                <a:cs typeface="Tahoma"/>
              </a:rPr>
              <a:t>, </a:t>
            </a:r>
            <a:r>
              <a:rPr sz="3150" spc="-969" dirty="0">
                <a:solidFill>
                  <a:schemeClr val="bg1"/>
                </a:solidFill>
                <a:latin typeface="Tahoma"/>
                <a:cs typeface="Tahoma"/>
              </a:rPr>
              <a:t> </a:t>
            </a:r>
            <a:r>
              <a:rPr sz="3150" spc="5" dirty="0">
                <a:solidFill>
                  <a:schemeClr val="bg1"/>
                </a:solidFill>
                <a:latin typeface="Tahoma"/>
                <a:cs typeface="Tahoma"/>
              </a:rPr>
              <a:t>self-</a:t>
            </a:r>
            <a:r>
              <a:rPr sz="3150" spc="-130" dirty="0">
                <a:solidFill>
                  <a:schemeClr val="bg1"/>
                </a:solidFill>
                <a:latin typeface="Tahoma"/>
                <a:cs typeface="Tahoma"/>
              </a:rPr>
              <a:t> </a:t>
            </a:r>
            <a:r>
              <a:rPr sz="3150" spc="70" dirty="0">
                <a:solidFill>
                  <a:schemeClr val="bg1"/>
                </a:solidFill>
                <a:latin typeface="Tahoma"/>
                <a:cs typeface="Tahoma"/>
              </a:rPr>
              <a:t>assurance</a:t>
            </a:r>
            <a:r>
              <a:rPr sz="3150" spc="-204" dirty="0">
                <a:solidFill>
                  <a:schemeClr val="bg1"/>
                </a:solidFill>
                <a:latin typeface="Tahoma"/>
                <a:cs typeface="Tahoma"/>
              </a:rPr>
              <a:t> </a:t>
            </a:r>
            <a:r>
              <a:rPr sz="3150" spc="150" dirty="0">
                <a:solidFill>
                  <a:schemeClr val="bg1"/>
                </a:solidFill>
                <a:latin typeface="Tahoma"/>
                <a:cs typeface="Tahoma"/>
              </a:rPr>
              <a:t>and</a:t>
            </a:r>
            <a:r>
              <a:rPr sz="3150" spc="-195" dirty="0">
                <a:solidFill>
                  <a:schemeClr val="bg1"/>
                </a:solidFill>
                <a:latin typeface="Tahoma"/>
                <a:cs typeface="Tahoma"/>
              </a:rPr>
              <a:t> </a:t>
            </a:r>
            <a:r>
              <a:rPr sz="3150" spc="60" dirty="0">
                <a:solidFill>
                  <a:schemeClr val="bg1"/>
                </a:solidFill>
                <a:latin typeface="Tahoma"/>
                <a:cs typeface="Tahoma"/>
              </a:rPr>
              <a:t>awareness</a:t>
            </a:r>
            <a:r>
              <a:rPr sz="3150" spc="-160" dirty="0">
                <a:solidFill>
                  <a:schemeClr val="bg1"/>
                </a:solidFill>
                <a:latin typeface="Tahoma"/>
                <a:cs typeface="Tahoma"/>
              </a:rPr>
              <a:t> </a:t>
            </a:r>
            <a:r>
              <a:rPr sz="3150" spc="80" dirty="0">
                <a:solidFill>
                  <a:schemeClr val="bg1"/>
                </a:solidFill>
                <a:latin typeface="Tahoma"/>
                <a:cs typeface="Tahoma"/>
              </a:rPr>
              <a:t>of</a:t>
            </a:r>
            <a:r>
              <a:rPr sz="3150" spc="-45" dirty="0">
                <a:solidFill>
                  <a:schemeClr val="bg1"/>
                </a:solidFill>
                <a:latin typeface="Tahoma"/>
                <a:cs typeface="Tahoma"/>
              </a:rPr>
              <a:t> </a:t>
            </a:r>
            <a:r>
              <a:rPr sz="3150" spc="130" dirty="0">
                <a:solidFill>
                  <a:schemeClr val="bg1"/>
                </a:solidFill>
                <a:latin typeface="Tahoma"/>
                <a:cs typeface="Tahoma"/>
              </a:rPr>
              <a:t>audience</a:t>
            </a:r>
            <a:endParaRPr sz="3150" dirty="0">
              <a:solidFill>
                <a:schemeClr val="bg1"/>
              </a:solidFill>
              <a:latin typeface="Tahoma"/>
              <a:cs typeface="Tahoma"/>
            </a:endParaRPr>
          </a:p>
        </p:txBody>
      </p:sp>
      <p:pic>
        <p:nvPicPr>
          <p:cNvPr id="7" name="Picture 2" descr="ABESEC OLA">
            <a:extLst>
              <a:ext uri="{FF2B5EF4-FFF2-40B4-BE49-F238E27FC236}">
                <a16:creationId xmlns:a16="http://schemas.microsoft.com/office/drawing/2014/main" id="{53434882-CDB1-DD35-94A2-9FE96CFE5D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52525"/>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3290"/>
            <a:ext cx="12188951" cy="6887109"/>
          </a:xfrm>
          <a:prstGeom prst="rect">
            <a:avLst/>
          </a:prstGeom>
        </p:spPr>
      </p:pic>
      <p:sp>
        <p:nvSpPr>
          <p:cNvPr id="3" name="object 3"/>
          <p:cNvSpPr txBox="1">
            <a:spLocks noGrp="1"/>
          </p:cNvSpPr>
          <p:nvPr>
            <p:ph type="title"/>
          </p:nvPr>
        </p:nvSpPr>
        <p:spPr>
          <a:xfrm>
            <a:off x="313650" y="903876"/>
            <a:ext cx="4402187" cy="765234"/>
          </a:xfrm>
          <a:prstGeom prst="rect">
            <a:avLst/>
          </a:prstGeom>
          <a:solidFill>
            <a:schemeClr val="tx1"/>
          </a:solidFill>
        </p:spPr>
        <p:txBody>
          <a:bodyPr vert="horz" wrap="square" lIns="0" tIns="16510" rIns="0" bIns="0" rtlCol="0">
            <a:spAutoFit/>
          </a:bodyPr>
          <a:lstStyle/>
          <a:p>
            <a:pPr marL="12700">
              <a:lnSpc>
                <a:spcPct val="100000"/>
              </a:lnSpc>
              <a:spcBef>
                <a:spcPts val="130"/>
              </a:spcBef>
            </a:pPr>
            <a:r>
              <a:rPr sz="4800" spc="-5" dirty="0">
                <a:solidFill>
                  <a:schemeClr val="bg1"/>
                </a:solidFill>
              </a:rPr>
              <a:t>Pitch/Tone</a:t>
            </a:r>
            <a:endParaRPr sz="4800" dirty="0">
              <a:solidFill>
                <a:schemeClr val="bg1"/>
              </a:solidFill>
            </a:endParaRPr>
          </a:p>
        </p:txBody>
      </p:sp>
      <p:grpSp>
        <p:nvGrpSpPr>
          <p:cNvPr id="4" name="object 4"/>
          <p:cNvGrpSpPr/>
          <p:nvPr/>
        </p:nvGrpSpPr>
        <p:grpSpPr>
          <a:xfrm>
            <a:off x="0" y="1888813"/>
            <a:ext cx="12189460" cy="4971473"/>
            <a:chOff x="0" y="1909826"/>
            <a:chExt cx="12189460" cy="4950460"/>
          </a:xfrm>
        </p:grpSpPr>
        <p:sp>
          <p:nvSpPr>
            <p:cNvPr id="5" name="object 5"/>
            <p:cNvSpPr/>
            <p:nvPr/>
          </p:nvSpPr>
          <p:spPr>
            <a:xfrm>
              <a:off x="1193291" y="1916176"/>
              <a:ext cx="9964420" cy="0"/>
            </a:xfrm>
            <a:custGeom>
              <a:avLst/>
              <a:gdLst/>
              <a:ahLst/>
              <a:cxnLst/>
              <a:rect l="l" t="t" r="r" b="b"/>
              <a:pathLst>
                <a:path w="9964420">
                  <a:moveTo>
                    <a:pt x="0" y="0"/>
                  </a:moveTo>
                  <a:lnTo>
                    <a:pt x="9964419" y="0"/>
                  </a:lnTo>
                </a:path>
              </a:pathLst>
            </a:custGeom>
            <a:ln w="12700">
              <a:solidFill>
                <a:srgbClr val="FFFFFF"/>
              </a:solidFill>
            </a:ln>
          </p:spPr>
          <p:txBody>
            <a:bodyPr wrap="square" lIns="0" tIns="0" rIns="0" bIns="0" rtlCol="0"/>
            <a:lstStyle/>
            <a:p>
              <a:endParaRPr>
                <a:solidFill>
                  <a:schemeClr val="bg1"/>
                </a:solidFill>
              </a:endParaRPr>
            </a:p>
          </p:txBody>
        </p:sp>
        <p:sp>
          <p:nvSpPr>
            <p:cNvPr id="6" name="object 6"/>
            <p:cNvSpPr/>
            <p:nvPr/>
          </p:nvSpPr>
          <p:spPr>
            <a:xfrm>
              <a:off x="0" y="6402401"/>
              <a:ext cx="12189460" cy="457834"/>
            </a:xfrm>
            <a:custGeom>
              <a:avLst/>
              <a:gdLst/>
              <a:ahLst/>
              <a:cxnLst/>
              <a:rect l="l" t="t" r="r" b="b"/>
              <a:pathLst>
                <a:path w="12189460" h="457834">
                  <a:moveTo>
                    <a:pt x="12188952" y="0"/>
                  </a:moveTo>
                  <a:lnTo>
                    <a:pt x="0" y="0"/>
                  </a:lnTo>
                  <a:lnTo>
                    <a:pt x="0" y="457314"/>
                  </a:lnTo>
                  <a:lnTo>
                    <a:pt x="12188952" y="457314"/>
                  </a:lnTo>
                  <a:lnTo>
                    <a:pt x="12188952" y="0"/>
                  </a:lnTo>
                  <a:close/>
                </a:path>
              </a:pathLst>
            </a:custGeom>
            <a:solidFill>
              <a:srgbClr val="252525">
                <a:alpha val="94900"/>
              </a:srgbClr>
            </a:solidFill>
          </p:spPr>
          <p:txBody>
            <a:bodyPr wrap="square" lIns="0" tIns="0" rIns="0" bIns="0" rtlCol="0"/>
            <a:lstStyle/>
            <a:p>
              <a:endParaRPr>
                <a:solidFill>
                  <a:schemeClr val="bg1"/>
                </a:solidFill>
              </a:endParaRPr>
            </a:p>
          </p:txBody>
        </p:sp>
      </p:grpSp>
      <p:sp>
        <p:nvSpPr>
          <p:cNvPr id="7" name="object 7"/>
          <p:cNvSpPr txBox="1"/>
          <p:nvPr/>
        </p:nvSpPr>
        <p:spPr>
          <a:xfrm>
            <a:off x="380174" y="2442667"/>
            <a:ext cx="10692130" cy="3407205"/>
          </a:xfrm>
          <a:prstGeom prst="rect">
            <a:avLst/>
          </a:prstGeom>
          <a:solidFill>
            <a:schemeClr val="tx1"/>
          </a:solidFill>
        </p:spPr>
        <p:txBody>
          <a:bodyPr vert="horz" wrap="square" lIns="0" tIns="15240" rIns="0" bIns="0" rtlCol="0">
            <a:spAutoFit/>
          </a:bodyPr>
          <a:lstStyle/>
          <a:p>
            <a:pPr marL="12700">
              <a:lnSpc>
                <a:spcPct val="100000"/>
              </a:lnSpc>
              <a:spcBef>
                <a:spcPts val="120"/>
              </a:spcBef>
            </a:pPr>
            <a:r>
              <a:rPr sz="2000" b="1" i="1" spc="-180" dirty="0">
                <a:solidFill>
                  <a:schemeClr val="bg1"/>
                </a:solidFill>
                <a:latin typeface="Verdana"/>
                <a:cs typeface="Verdana"/>
              </a:rPr>
              <a:t>Pitch</a:t>
            </a:r>
            <a:r>
              <a:rPr sz="2000" b="1" i="1" spc="-195" dirty="0">
                <a:solidFill>
                  <a:schemeClr val="bg1"/>
                </a:solidFill>
                <a:latin typeface="Verdana"/>
                <a:cs typeface="Verdana"/>
              </a:rPr>
              <a:t> </a:t>
            </a:r>
            <a:r>
              <a:rPr sz="2000" b="1" i="1" spc="-190" dirty="0">
                <a:solidFill>
                  <a:schemeClr val="bg1"/>
                </a:solidFill>
                <a:latin typeface="Verdana"/>
                <a:cs typeface="Verdana"/>
              </a:rPr>
              <a:t>refers</a:t>
            </a:r>
            <a:r>
              <a:rPr sz="2000" b="1" i="1" spc="-245" dirty="0">
                <a:solidFill>
                  <a:schemeClr val="bg1"/>
                </a:solidFill>
                <a:latin typeface="Verdana"/>
                <a:cs typeface="Verdana"/>
              </a:rPr>
              <a:t> </a:t>
            </a:r>
            <a:r>
              <a:rPr sz="2000" b="1" i="1" spc="-150" dirty="0">
                <a:solidFill>
                  <a:schemeClr val="bg1"/>
                </a:solidFill>
                <a:latin typeface="Verdana"/>
                <a:cs typeface="Verdana"/>
              </a:rPr>
              <a:t>to </a:t>
            </a:r>
            <a:r>
              <a:rPr sz="2000" b="1" i="1" spc="-180" dirty="0">
                <a:solidFill>
                  <a:schemeClr val="bg1"/>
                </a:solidFill>
                <a:latin typeface="Verdana"/>
                <a:cs typeface="Verdana"/>
              </a:rPr>
              <a:t>the</a:t>
            </a:r>
            <a:r>
              <a:rPr sz="2000" b="1" i="1" spc="-210" dirty="0">
                <a:solidFill>
                  <a:schemeClr val="bg1"/>
                </a:solidFill>
                <a:latin typeface="Verdana"/>
                <a:cs typeface="Verdana"/>
              </a:rPr>
              <a:t> </a:t>
            </a:r>
            <a:r>
              <a:rPr sz="2000" b="1" i="1" spc="-195" dirty="0">
                <a:solidFill>
                  <a:schemeClr val="bg1"/>
                </a:solidFill>
                <a:latin typeface="Verdana"/>
                <a:cs typeface="Verdana"/>
              </a:rPr>
              <a:t>number</a:t>
            </a:r>
            <a:r>
              <a:rPr sz="2000" b="1" i="1" spc="-155" dirty="0">
                <a:solidFill>
                  <a:schemeClr val="bg1"/>
                </a:solidFill>
                <a:latin typeface="Verdana"/>
                <a:cs typeface="Verdana"/>
              </a:rPr>
              <a:t> </a:t>
            </a:r>
            <a:r>
              <a:rPr sz="2000" b="1" i="1" spc="-100" dirty="0">
                <a:solidFill>
                  <a:schemeClr val="bg1"/>
                </a:solidFill>
                <a:latin typeface="Verdana"/>
                <a:cs typeface="Verdana"/>
              </a:rPr>
              <a:t>of</a:t>
            </a:r>
            <a:r>
              <a:rPr sz="2000" b="1" i="1" spc="-185" dirty="0">
                <a:solidFill>
                  <a:schemeClr val="bg1"/>
                </a:solidFill>
                <a:latin typeface="Verdana"/>
                <a:cs typeface="Verdana"/>
              </a:rPr>
              <a:t> </a:t>
            </a:r>
            <a:r>
              <a:rPr sz="2000" b="1" i="1" spc="-160" dirty="0">
                <a:solidFill>
                  <a:schemeClr val="bg1"/>
                </a:solidFill>
                <a:latin typeface="Verdana"/>
                <a:cs typeface="Verdana"/>
              </a:rPr>
              <a:t>vibrations</a:t>
            </a:r>
            <a:r>
              <a:rPr sz="2000" b="1" i="1" spc="-320" dirty="0">
                <a:solidFill>
                  <a:schemeClr val="bg1"/>
                </a:solidFill>
                <a:latin typeface="Verdana"/>
                <a:cs typeface="Verdana"/>
              </a:rPr>
              <a:t> </a:t>
            </a:r>
            <a:r>
              <a:rPr sz="2000" b="1" i="1" spc="-170" dirty="0">
                <a:solidFill>
                  <a:schemeClr val="bg1"/>
                </a:solidFill>
                <a:latin typeface="Verdana"/>
                <a:cs typeface="Verdana"/>
              </a:rPr>
              <a:t>per</a:t>
            </a:r>
            <a:r>
              <a:rPr sz="2000" b="1" i="1" spc="-150" dirty="0">
                <a:solidFill>
                  <a:schemeClr val="bg1"/>
                </a:solidFill>
                <a:latin typeface="Verdana"/>
                <a:cs typeface="Verdana"/>
              </a:rPr>
              <a:t> </a:t>
            </a:r>
            <a:r>
              <a:rPr sz="2000" b="1" i="1" spc="-160" dirty="0">
                <a:solidFill>
                  <a:schemeClr val="bg1"/>
                </a:solidFill>
                <a:latin typeface="Verdana"/>
                <a:cs typeface="Verdana"/>
              </a:rPr>
              <a:t>second</a:t>
            </a:r>
            <a:r>
              <a:rPr sz="2000" b="1" i="1" spc="-275" dirty="0">
                <a:solidFill>
                  <a:schemeClr val="bg1"/>
                </a:solidFill>
                <a:latin typeface="Verdana"/>
                <a:cs typeface="Verdana"/>
              </a:rPr>
              <a:t> </a:t>
            </a:r>
            <a:r>
              <a:rPr sz="2000" b="1" i="1" spc="-100" dirty="0">
                <a:solidFill>
                  <a:schemeClr val="bg1"/>
                </a:solidFill>
                <a:latin typeface="Verdana"/>
                <a:cs typeface="Verdana"/>
              </a:rPr>
              <a:t>of</a:t>
            </a:r>
            <a:r>
              <a:rPr sz="2000" b="1" i="1" spc="-185" dirty="0">
                <a:solidFill>
                  <a:schemeClr val="bg1"/>
                </a:solidFill>
                <a:latin typeface="Verdana"/>
                <a:cs typeface="Verdana"/>
              </a:rPr>
              <a:t> </a:t>
            </a:r>
            <a:r>
              <a:rPr sz="2000" b="1" i="1" spc="-165" dirty="0">
                <a:solidFill>
                  <a:schemeClr val="bg1"/>
                </a:solidFill>
                <a:latin typeface="Verdana"/>
                <a:cs typeface="Verdana"/>
              </a:rPr>
              <a:t>your</a:t>
            </a:r>
            <a:r>
              <a:rPr sz="2000" b="1" i="1" spc="-225" dirty="0">
                <a:solidFill>
                  <a:schemeClr val="bg1"/>
                </a:solidFill>
                <a:latin typeface="Verdana"/>
                <a:cs typeface="Verdana"/>
              </a:rPr>
              <a:t> </a:t>
            </a:r>
            <a:r>
              <a:rPr sz="2000" b="1" i="1" spc="-135" dirty="0">
                <a:solidFill>
                  <a:schemeClr val="bg1"/>
                </a:solidFill>
                <a:latin typeface="Verdana"/>
                <a:cs typeface="Verdana"/>
              </a:rPr>
              <a:t>voice.</a:t>
            </a:r>
            <a:endParaRPr sz="2000" b="1" dirty="0">
              <a:solidFill>
                <a:schemeClr val="bg1"/>
              </a:solidFill>
              <a:latin typeface="Verdana"/>
              <a:cs typeface="Verdana"/>
            </a:endParaRPr>
          </a:p>
          <a:p>
            <a:pPr>
              <a:lnSpc>
                <a:spcPct val="100000"/>
              </a:lnSpc>
              <a:spcBef>
                <a:spcPts val="10"/>
              </a:spcBef>
            </a:pPr>
            <a:endParaRPr sz="3000" b="1" dirty="0">
              <a:solidFill>
                <a:schemeClr val="bg1"/>
              </a:solidFill>
              <a:latin typeface="Verdana"/>
              <a:cs typeface="Verdana"/>
            </a:endParaRPr>
          </a:p>
          <a:p>
            <a:pPr marL="12700">
              <a:lnSpc>
                <a:spcPct val="100000"/>
              </a:lnSpc>
            </a:pPr>
            <a:r>
              <a:rPr sz="2000" b="1" spc="15" dirty="0">
                <a:solidFill>
                  <a:schemeClr val="bg1"/>
                </a:solidFill>
                <a:latin typeface="Tahoma"/>
                <a:cs typeface="Tahoma"/>
              </a:rPr>
              <a:t>The</a:t>
            </a:r>
            <a:r>
              <a:rPr sz="2000" b="1" spc="-120" dirty="0">
                <a:solidFill>
                  <a:schemeClr val="bg1"/>
                </a:solidFill>
                <a:latin typeface="Tahoma"/>
                <a:cs typeface="Tahoma"/>
              </a:rPr>
              <a:t> </a:t>
            </a:r>
            <a:r>
              <a:rPr sz="2000" b="1" spc="30" dirty="0">
                <a:solidFill>
                  <a:schemeClr val="bg1"/>
                </a:solidFill>
                <a:latin typeface="Tahoma"/>
                <a:cs typeface="Tahoma"/>
              </a:rPr>
              <a:t>rise</a:t>
            </a:r>
            <a:r>
              <a:rPr sz="2000" b="1" spc="-120" dirty="0">
                <a:solidFill>
                  <a:schemeClr val="bg1"/>
                </a:solidFill>
                <a:latin typeface="Tahoma"/>
                <a:cs typeface="Tahoma"/>
              </a:rPr>
              <a:t> </a:t>
            </a:r>
            <a:r>
              <a:rPr sz="2000" b="1" spc="80" dirty="0">
                <a:solidFill>
                  <a:schemeClr val="bg1"/>
                </a:solidFill>
                <a:latin typeface="Tahoma"/>
                <a:cs typeface="Tahoma"/>
              </a:rPr>
              <a:t>and</a:t>
            </a:r>
            <a:r>
              <a:rPr sz="2000" b="1" spc="-114" dirty="0">
                <a:solidFill>
                  <a:schemeClr val="bg1"/>
                </a:solidFill>
                <a:latin typeface="Tahoma"/>
                <a:cs typeface="Tahoma"/>
              </a:rPr>
              <a:t> </a:t>
            </a:r>
            <a:r>
              <a:rPr sz="2000" b="1" spc="15" dirty="0">
                <a:solidFill>
                  <a:schemeClr val="bg1"/>
                </a:solidFill>
                <a:latin typeface="Tahoma"/>
                <a:cs typeface="Tahoma"/>
              </a:rPr>
              <a:t>fall</a:t>
            </a:r>
            <a:r>
              <a:rPr sz="2000" b="1" spc="-120" dirty="0">
                <a:solidFill>
                  <a:schemeClr val="bg1"/>
                </a:solidFill>
                <a:latin typeface="Tahoma"/>
                <a:cs typeface="Tahoma"/>
              </a:rPr>
              <a:t> </a:t>
            </a:r>
            <a:r>
              <a:rPr sz="2000" b="1" spc="45" dirty="0">
                <a:solidFill>
                  <a:schemeClr val="bg1"/>
                </a:solidFill>
                <a:latin typeface="Tahoma"/>
                <a:cs typeface="Tahoma"/>
              </a:rPr>
              <a:t>of</a:t>
            </a:r>
            <a:r>
              <a:rPr sz="2000" b="1" spc="-140" dirty="0">
                <a:solidFill>
                  <a:schemeClr val="bg1"/>
                </a:solidFill>
                <a:latin typeface="Tahoma"/>
                <a:cs typeface="Tahoma"/>
              </a:rPr>
              <a:t> </a:t>
            </a:r>
            <a:r>
              <a:rPr sz="2000" b="1" spc="70" dirty="0">
                <a:solidFill>
                  <a:schemeClr val="bg1"/>
                </a:solidFill>
                <a:latin typeface="Tahoma"/>
                <a:cs typeface="Tahoma"/>
              </a:rPr>
              <a:t>pitch</a:t>
            </a:r>
            <a:r>
              <a:rPr sz="2000" b="1" spc="-145" dirty="0">
                <a:solidFill>
                  <a:schemeClr val="bg1"/>
                </a:solidFill>
                <a:latin typeface="Tahoma"/>
                <a:cs typeface="Tahoma"/>
              </a:rPr>
              <a:t> </a:t>
            </a:r>
            <a:r>
              <a:rPr sz="2000" b="1" spc="55" dirty="0">
                <a:solidFill>
                  <a:schemeClr val="bg1"/>
                </a:solidFill>
                <a:latin typeface="Tahoma"/>
                <a:cs typeface="Tahoma"/>
              </a:rPr>
              <a:t>conveys</a:t>
            </a:r>
            <a:r>
              <a:rPr sz="2000" b="1" spc="-225" dirty="0">
                <a:solidFill>
                  <a:schemeClr val="bg1"/>
                </a:solidFill>
                <a:latin typeface="Tahoma"/>
                <a:cs typeface="Tahoma"/>
              </a:rPr>
              <a:t> </a:t>
            </a:r>
            <a:r>
              <a:rPr sz="2000" b="1" spc="25" dirty="0">
                <a:solidFill>
                  <a:schemeClr val="bg1"/>
                </a:solidFill>
                <a:latin typeface="Tahoma"/>
                <a:cs typeface="Tahoma"/>
              </a:rPr>
              <a:t>a</a:t>
            </a:r>
            <a:r>
              <a:rPr sz="2000" b="1" spc="-120" dirty="0">
                <a:solidFill>
                  <a:schemeClr val="bg1"/>
                </a:solidFill>
                <a:latin typeface="Tahoma"/>
                <a:cs typeface="Tahoma"/>
              </a:rPr>
              <a:t> </a:t>
            </a:r>
            <a:r>
              <a:rPr sz="2000" b="1" spc="50" dirty="0">
                <a:solidFill>
                  <a:schemeClr val="bg1"/>
                </a:solidFill>
                <a:latin typeface="Tahoma"/>
                <a:cs typeface="Tahoma"/>
              </a:rPr>
              <a:t>lot</a:t>
            </a:r>
            <a:r>
              <a:rPr sz="2000" b="1" spc="-114" dirty="0">
                <a:solidFill>
                  <a:schemeClr val="bg1"/>
                </a:solidFill>
                <a:latin typeface="Tahoma"/>
                <a:cs typeface="Tahoma"/>
              </a:rPr>
              <a:t> </a:t>
            </a:r>
            <a:r>
              <a:rPr sz="2000" b="1" spc="45" dirty="0">
                <a:solidFill>
                  <a:schemeClr val="bg1"/>
                </a:solidFill>
                <a:latin typeface="Tahoma"/>
                <a:cs typeface="Tahoma"/>
              </a:rPr>
              <a:t>of</a:t>
            </a:r>
            <a:r>
              <a:rPr sz="2000" b="1" spc="-140" dirty="0">
                <a:solidFill>
                  <a:schemeClr val="bg1"/>
                </a:solidFill>
                <a:latin typeface="Tahoma"/>
                <a:cs typeface="Tahoma"/>
              </a:rPr>
              <a:t> </a:t>
            </a:r>
            <a:r>
              <a:rPr sz="2000" b="1" spc="45" dirty="0">
                <a:solidFill>
                  <a:schemeClr val="bg1"/>
                </a:solidFill>
                <a:latin typeface="Tahoma"/>
                <a:cs typeface="Tahoma"/>
              </a:rPr>
              <a:t>emotions.</a:t>
            </a:r>
            <a:endParaRPr sz="2000" b="1" dirty="0">
              <a:solidFill>
                <a:schemeClr val="bg1"/>
              </a:solidFill>
              <a:latin typeface="Tahoma"/>
              <a:cs typeface="Tahoma"/>
            </a:endParaRPr>
          </a:p>
          <a:p>
            <a:pPr>
              <a:lnSpc>
                <a:spcPct val="100000"/>
              </a:lnSpc>
              <a:spcBef>
                <a:spcPts val="25"/>
              </a:spcBef>
            </a:pPr>
            <a:endParaRPr sz="2950" b="1" dirty="0">
              <a:solidFill>
                <a:schemeClr val="bg1"/>
              </a:solidFill>
              <a:latin typeface="Tahoma"/>
              <a:cs typeface="Tahoma"/>
            </a:endParaRPr>
          </a:p>
          <a:p>
            <a:pPr marL="12700">
              <a:lnSpc>
                <a:spcPct val="100000"/>
              </a:lnSpc>
            </a:pPr>
            <a:r>
              <a:rPr sz="2000" b="1" spc="-65" dirty="0">
                <a:solidFill>
                  <a:schemeClr val="bg1"/>
                </a:solidFill>
                <a:latin typeface="Tahoma"/>
                <a:cs typeface="Tahoma"/>
              </a:rPr>
              <a:t>L</a:t>
            </a:r>
            <a:r>
              <a:rPr sz="2000" b="1" spc="135" dirty="0">
                <a:solidFill>
                  <a:schemeClr val="bg1"/>
                </a:solidFill>
                <a:latin typeface="Tahoma"/>
                <a:cs typeface="Tahoma"/>
              </a:rPr>
              <a:t>o</a:t>
            </a:r>
            <a:r>
              <a:rPr sz="2000" b="1" spc="25" dirty="0">
                <a:solidFill>
                  <a:schemeClr val="bg1"/>
                </a:solidFill>
                <a:latin typeface="Tahoma"/>
                <a:cs typeface="Tahoma"/>
              </a:rPr>
              <a:t>w</a:t>
            </a:r>
            <a:r>
              <a:rPr sz="2000" b="1" spc="35" dirty="0">
                <a:solidFill>
                  <a:schemeClr val="bg1"/>
                </a:solidFill>
                <a:latin typeface="Tahoma"/>
                <a:cs typeface="Tahoma"/>
              </a:rPr>
              <a:t>n</a:t>
            </a:r>
            <a:r>
              <a:rPr sz="2000" b="1" spc="55" dirty="0">
                <a:solidFill>
                  <a:schemeClr val="bg1"/>
                </a:solidFill>
                <a:latin typeface="Tahoma"/>
                <a:cs typeface="Tahoma"/>
              </a:rPr>
              <a:t>e</a:t>
            </a:r>
            <a:r>
              <a:rPr sz="2000" b="1" spc="15" dirty="0">
                <a:solidFill>
                  <a:schemeClr val="bg1"/>
                </a:solidFill>
                <a:latin typeface="Tahoma"/>
                <a:cs typeface="Tahoma"/>
              </a:rPr>
              <a:t>s</a:t>
            </a:r>
            <a:r>
              <a:rPr sz="2000" b="1" dirty="0">
                <a:solidFill>
                  <a:schemeClr val="bg1"/>
                </a:solidFill>
                <a:latin typeface="Tahoma"/>
                <a:cs typeface="Tahoma"/>
              </a:rPr>
              <a:t>s</a:t>
            </a:r>
            <a:r>
              <a:rPr sz="2000" b="1" spc="-80" dirty="0">
                <a:solidFill>
                  <a:schemeClr val="bg1"/>
                </a:solidFill>
                <a:latin typeface="Tahoma"/>
                <a:cs typeface="Tahoma"/>
              </a:rPr>
              <a:t> </a:t>
            </a:r>
            <a:r>
              <a:rPr sz="2000" b="1" spc="135" dirty="0">
                <a:solidFill>
                  <a:schemeClr val="bg1"/>
                </a:solidFill>
                <a:latin typeface="Tahoma"/>
                <a:cs typeface="Tahoma"/>
              </a:rPr>
              <a:t>o</a:t>
            </a:r>
            <a:r>
              <a:rPr sz="2000" b="1" spc="-45" dirty="0">
                <a:solidFill>
                  <a:schemeClr val="bg1"/>
                </a:solidFill>
                <a:latin typeface="Tahoma"/>
                <a:cs typeface="Tahoma"/>
              </a:rPr>
              <a:t>f</a:t>
            </a:r>
            <a:r>
              <a:rPr sz="2000" b="1" spc="-70" dirty="0">
                <a:solidFill>
                  <a:schemeClr val="bg1"/>
                </a:solidFill>
                <a:latin typeface="Tahoma"/>
                <a:cs typeface="Tahoma"/>
              </a:rPr>
              <a:t> </a:t>
            </a:r>
            <a:r>
              <a:rPr sz="2000" b="1" spc="190" dirty="0">
                <a:solidFill>
                  <a:schemeClr val="bg1"/>
                </a:solidFill>
                <a:latin typeface="Tahoma"/>
                <a:cs typeface="Tahoma"/>
              </a:rPr>
              <a:t>p</a:t>
            </a:r>
            <a:r>
              <a:rPr sz="2000" b="1" spc="5" dirty="0">
                <a:solidFill>
                  <a:schemeClr val="bg1"/>
                </a:solidFill>
                <a:latin typeface="Tahoma"/>
                <a:cs typeface="Tahoma"/>
              </a:rPr>
              <a:t>i</a:t>
            </a:r>
            <a:r>
              <a:rPr sz="2000" b="1" spc="20" dirty="0">
                <a:solidFill>
                  <a:schemeClr val="bg1"/>
                </a:solidFill>
                <a:latin typeface="Tahoma"/>
                <a:cs typeface="Tahoma"/>
              </a:rPr>
              <a:t>t</a:t>
            </a:r>
            <a:r>
              <a:rPr sz="2000" b="1" spc="70" dirty="0">
                <a:solidFill>
                  <a:schemeClr val="bg1"/>
                </a:solidFill>
                <a:latin typeface="Tahoma"/>
                <a:cs typeface="Tahoma"/>
              </a:rPr>
              <a:t>ch</a:t>
            </a:r>
            <a:r>
              <a:rPr sz="2000" b="1" spc="-215" dirty="0">
                <a:solidFill>
                  <a:schemeClr val="bg1"/>
                </a:solidFill>
                <a:latin typeface="Tahoma"/>
                <a:cs typeface="Tahoma"/>
              </a:rPr>
              <a:t> </a:t>
            </a:r>
            <a:r>
              <a:rPr sz="2000" b="1" spc="55" dirty="0">
                <a:solidFill>
                  <a:schemeClr val="bg1"/>
                </a:solidFill>
                <a:latin typeface="Tahoma"/>
                <a:cs typeface="Tahoma"/>
              </a:rPr>
              <a:t>can</a:t>
            </a:r>
            <a:r>
              <a:rPr sz="2000" b="1" spc="-135" dirty="0">
                <a:solidFill>
                  <a:schemeClr val="bg1"/>
                </a:solidFill>
                <a:latin typeface="Tahoma"/>
                <a:cs typeface="Tahoma"/>
              </a:rPr>
              <a:t> </a:t>
            </a:r>
            <a:r>
              <a:rPr sz="2000" b="1" spc="30" dirty="0">
                <a:solidFill>
                  <a:schemeClr val="bg1"/>
                </a:solidFill>
                <a:latin typeface="Tahoma"/>
                <a:cs typeface="Tahoma"/>
              </a:rPr>
              <a:t>i</a:t>
            </a:r>
            <a:r>
              <a:rPr sz="2000" b="1" spc="55" dirty="0">
                <a:solidFill>
                  <a:schemeClr val="bg1"/>
                </a:solidFill>
                <a:latin typeface="Tahoma"/>
                <a:cs typeface="Tahoma"/>
              </a:rPr>
              <a:t>n</a:t>
            </a:r>
            <a:r>
              <a:rPr sz="2000" b="1" spc="185" dirty="0">
                <a:solidFill>
                  <a:schemeClr val="bg1"/>
                </a:solidFill>
                <a:latin typeface="Tahoma"/>
                <a:cs typeface="Tahoma"/>
              </a:rPr>
              <a:t>d</a:t>
            </a:r>
            <a:r>
              <a:rPr sz="2000" b="1" spc="45" dirty="0">
                <a:solidFill>
                  <a:schemeClr val="bg1"/>
                </a:solidFill>
                <a:latin typeface="Tahoma"/>
                <a:cs typeface="Tahoma"/>
              </a:rPr>
              <a:t>ic</a:t>
            </a:r>
            <a:r>
              <a:rPr sz="2000" b="1" spc="75" dirty="0">
                <a:solidFill>
                  <a:schemeClr val="bg1"/>
                </a:solidFill>
                <a:latin typeface="Tahoma"/>
                <a:cs typeface="Tahoma"/>
              </a:rPr>
              <a:t>a</a:t>
            </a:r>
            <a:r>
              <a:rPr sz="2000" b="1" spc="-25" dirty="0">
                <a:solidFill>
                  <a:schemeClr val="bg1"/>
                </a:solidFill>
                <a:latin typeface="Tahoma"/>
                <a:cs typeface="Tahoma"/>
              </a:rPr>
              <a:t>t</a:t>
            </a:r>
            <a:r>
              <a:rPr sz="2000" b="1" spc="100" dirty="0">
                <a:solidFill>
                  <a:schemeClr val="bg1"/>
                </a:solidFill>
                <a:latin typeface="Tahoma"/>
                <a:cs typeface="Tahoma"/>
              </a:rPr>
              <a:t>e</a:t>
            </a:r>
            <a:r>
              <a:rPr sz="2000" b="1" spc="-195" dirty="0">
                <a:solidFill>
                  <a:schemeClr val="bg1"/>
                </a:solidFill>
                <a:latin typeface="Tahoma"/>
                <a:cs typeface="Tahoma"/>
              </a:rPr>
              <a:t> </a:t>
            </a:r>
            <a:r>
              <a:rPr sz="2000" b="1" spc="185" dirty="0">
                <a:solidFill>
                  <a:schemeClr val="bg1"/>
                </a:solidFill>
                <a:latin typeface="Tahoma"/>
                <a:cs typeface="Tahoma"/>
              </a:rPr>
              <a:t>d</a:t>
            </a:r>
            <a:r>
              <a:rPr sz="2000" b="1" spc="35" dirty="0">
                <a:solidFill>
                  <a:schemeClr val="bg1"/>
                </a:solidFill>
                <a:latin typeface="Tahoma"/>
                <a:cs typeface="Tahoma"/>
              </a:rPr>
              <a:t>ull</a:t>
            </a:r>
            <a:r>
              <a:rPr sz="2000" b="1" spc="60" dirty="0">
                <a:solidFill>
                  <a:schemeClr val="bg1"/>
                </a:solidFill>
                <a:latin typeface="Tahoma"/>
                <a:cs typeface="Tahoma"/>
              </a:rPr>
              <a:t>n</a:t>
            </a:r>
            <a:r>
              <a:rPr sz="2000" b="1" spc="55" dirty="0">
                <a:solidFill>
                  <a:schemeClr val="bg1"/>
                </a:solidFill>
                <a:latin typeface="Tahoma"/>
                <a:cs typeface="Tahoma"/>
              </a:rPr>
              <a:t>e</a:t>
            </a:r>
            <a:r>
              <a:rPr sz="2000" b="1" spc="15" dirty="0">
                <a:solidFill>
                  <a:schemeClr val="bg1"/>
                </a:solidFill>
                <a:latin typeface="Tahoma"/>
                <a:cs typeface="Tahoma"/>
              </a:rPr>
              <a:t>s</a:t>
            </a:r>
            <a:r>
              <a:rPr sz="2000" b="1" spc="-30" dirty="0">
                <a:solidFill>
                  <a:schemeClr val="bg1"/>
                </a:solidFill>
                <a:latin typeface="Tahoma"/>
                <a:cs typeface="Tahoma"/>
              </a:rPr>
              <a:t>s</a:t>
            </a:r>
            <a:r>
              <a:rPr sz="2000" b="1" spc="-85" dirty="0">
                <a:solidFill>
                  <a:schemeClr val="bg1"/>
                </a:solidFill>
                <a:latin typeface="Tahoma"/>
                <a:cs typeface="Tahoma"/>
              </a:rPr>
              <a:t>,</a:t>
            </a:r>
            <a:r>
              <a:rPr sz="2000" b="1" spc="-215" dirty="0">
                <a:solidFill>
                  <a:schemeClr val="bg1"/>
                </a:solidFill>
                <a:latin typeface="Tahoma"/>
                <a:cs typeface="Tahoma"/>
              </a:rPr>
              <a:t> </a:t>
            </a:r>
            <a:r>
              <a:rPr sz="2000" b="1" spc="-30" dirty="0">
                <a:solidFill>
                  <a:schemeClr val="bg1"/>
                </a:solidFill>
                <a:latin typeface="Tahoma"/>
                <a:cs typeface="Tahoma"/>
              </a:rPr>
              <a:t>s</a:t>
            </a:r>
            <a:r>
              <a:rPr sz="2000" b="1" spc="35" dirty="0">
                <a:solidFill>
                  <a:schemeClr val="bg1"/>
                </a:solidFill>
                <a:latin typeface="Tahoma"/>
                <a:cs typeface="Tahoma"/>
              </a:rPr>
              <a:t>h</a:t>
            </a:r>
            <a:r>
              <a:rPr sz="2000" b="1" spc="135" dirty="0">
                <a:solidFill>
                  <a:schemeClr val="bg1"/>
                </a:solidFill>
                <a:latin typeface="Tahoma"/>
                <a:cs typeface="Tahoma"/>
              </a:rPr>
              <a:t>o</a:t>
            </a:r>
            <a:r>
              <a:rPr sz="2000" b="1" spc="55" dirty="0">
                <a:solidFill>
                  <a:schemeClr val="bg1"/>
                </a:solidFill>
                <a:latin typeface="Tahoma"/>
                <a:cs typeface="Tahoma"/>
              </a:rPr>
              <a:t>c</a:t>
            </a:r>
            <a:r>
              <a:rPr sz="2000" b="1" spc="40" dirty="0">
                <a:solidFill>
                  <a:schemeClr val="bg1"/>
                </a:solidFill>
                <a:latin typeface="Tahoma"/>
                <a:cs typeface="Tahoma"/>
              </a:rPr>
              <a:t>k</a:t>
            </a:r>
            <a:r>
              <a:rPr sz="2000" b="1" spc="-85" dirty="0">
                <a:solidFill>
                  <a:schemeClr val="bg1"/>
                </a:solidFill>
                <a:latin typeface="Tahoma"/>
                <a:cs typeface="Tahoma"/>
              </a:rPr>
              <a:t>,</a:t>
            </a:r>
            <a:r>
              <a:rPr sz="2000" b="1" spc="-140" dirty="0">
                <a:solidFill>
                  <a:schemeClr val="bg1"/>
                </a:solidFill>
                <a:latin typeface="Tahoma"/>
                <a:cs typeface="Tahoma"/>
              </a:rPr>
              <a:t> </a:t>
            </a:r>
            <a:r>
              <a:rPr sz="2000" b="1" spc="-30" dirty="0">
                <a:solidFill>
                  <a:schemeClr val="bg1"/>
                </a:solidFill>
                <a:latin typeface="Tahoma"/>
                <a:cs typeface="Tahoma"/>
              </a:rPr>
              <a:t>s</a:t>
            </a:r>
            <a:r>
              <a:rPr sz="2000" b="1" spc="95" dirty="0">
                <a:solidFill>
                  <a:schemeClr val="bg1"/>
                </a:solidFill>
                <a:latin typeface="Tahoma"/>
                <a:cs typeface="Tahoma"/>
              </a:rPr>
              <a:t>a</a:t>
            </a:r>
            <a:r>
              <a:rPr sz="2000" b="1" spc="120" dirty="0">
                <a:solidFill>
                  <a:schemeClr val="bg1"/>
                </a:solidFill>
                <a:latin typeface="Tahoma"/>
                <a:cs typeface="Tahoma"/>
              </a:rPr>
              <a:t>d</a:t>
            </a:r>
            <a:r>
              <a:rPr sz="2000" b="1" spc="35" dirty="0">
                <a:solidFill>
                  <a:schemeClr val="bg1"/>
                </a:solidFill>
                <a:latin typeface="Tahoma"/>
                <a:cs typeface="Tahoma"/>
              </a:rPr>
              <a:t>n</a:t>
            </a:r>
            <a:r>
              <a:rPr sz="2000" b="1" spc="55" dirty="0">
                <a:solidFill>
                  <a:schemeClr val="bg1"/>
                </a:solidFill>
                <a:latin typeface="Tahoma"/>
                <a:cs typeface="Tahoma"/>
              </a:rPr>
              <a:t>e</a:t>
            </a:r>
            <a:r>
              <a:rPr sz="2000" b="1" spc="15" dirty="0">
                <a:solidFill>
                  <a:schemeClr val="bg1"/>
                </a:solidFill>
                <a:latin typeface="Tahoma"/>
                <a:cs typeface="Tahoma"/>
              </a:rPr>
              <a:t>s</a:t>
            </a:r>
            <a:r>
              <a:rPr sz="2000" b="1" dirty="0">
                <a:solidFill>
                  <a:schemeClr val="bg1"/>
                </a:solidFill>
                <a:latin typeface="Tahoma"/>
                <a:cs typeface="Tahoma"/>
              </a:rPr>
              <a:t>s</a:t>
            </a:r>
            <a:r>
              <a:rPr sz="2000" b="1" spc="-80" dirty="0">
                <a:solidFill>
                  <a:schemeClr val="bg1"/>
                </a:solidFill>
                <a:latin typeface="Tahoma"/>
                <a:cs typeface="Tahoma"/>
              </a:rPr>
              <a:t> </a:t>
            </a:r>
            <a:r>
              <a:rPr sz="2000" b="1" spc="40" dirty="0">
                <a:solidFill>
                  <a:schemeClr val="bg1"/>
                </a:solidFill>
                <a:latin typeface="Tahoma"/>
                <a:cs typeface="Tahoma"/>
              </a:rPr>
              <a:t>e</a:t>
            </a:r>
            <a:r>
              <a:rPr sz="2000" b="1" spc="30" dirty="0">
                <a:solidFill>
                  <a:schemeClr val="bg1"/>
                </a:solidFill>
                <a:latin typeface="Tahoma"/>
                <a:cs typeface="Tahoma"/>
              </a:rPr>
              <a:t>t</a:t>
            </a:r>
            <a:r>
              <a:rPr sz="2000" b="1" dirty="0">
                <a:solidFill>
                  <a:schemeClr val="bg1"/>
                </a:solidFill>
                <a:latin typeface="Tahoma"/>
                <a:cs typeface="Tahoma"/>
              </a:rPr>
              <a:t>c.</a:t>
            </a:r>
          </a:p>
          <a:p>
            <a:pPr marL="12700" marR="5080">
              <a:lnSpc>
                <a:spcPts val="6060"/>
              </a:lnSpc>
              <a:spcBef>
                <a:spcPts val="540"/>
              </a:spcBef>
            </a:pPr>
            <a:r>
              <a:rPr sz="2000" b="1" spc="80" dirty="0">
                <a:solidFill>
                  <a:schemeClr val="bg1"/>
                </a:solidFill>
                <a:latin typeface="Tahoma"/>
                <a:cs typeface="Tahoma"/>
              </a:rPr>
              <a:t>When</a:t>
            </a:r>
            <a:r>
              <a:rPr sz="2000" b="1" spc="-135" dirty="0">
                <a:solidFill>
                  <a:schemeClr val="bg1"/>
                </a:solidFill>
                <a:latin typeface="Tahoma"/>
                <a:cs typeface="Tahoma"/>
              </a:rPr>
              <a:t> </a:t>
            </a:r>
            <a:r>
              <a:rPr sz="2000" b="1" spc="60" dirty="0">
                <a:solidFill>
                  <a:schemeClr val="bg1"/>
                </a:solidFill>
                <a:latin typeface="Tahoma"/>
                <a:cs typeface="Tahoma"/>
              </a:rPr>
              <a:t>we</a:t>
            </a:r>
            <a:r>
              <a:rPr sz="2000" b="1" spc="-110" dirty="0">
                <a:solidFill>
                  <a:schemeClr val="bg1"/>
                </a:solidFill>
                <a:latin typeface="Tahoma"/>
                <a:cs typeface="Tahoma"/>
              </a:rPr>
              <a:t> </a:t>
            </a:r>
            <a:r>
              <a:rPr sz="2000" b="1" spc="15" dirty="0">
                <a:solidFill>
                  <a:schemeClr val="bg1"/>
                </a:solidFill>
                <a:latin typeface="Tahoma"/>
                <a:cs typeface="Tahoma"/>
              </a:rPr>
              <a:t>are</a:t>
            </a:r>
            <a:r>
              <a:rPr sz="2000" b="1" spc="-110" dirty="0">
                <a:solidFill>
                  <a:schemeClr val="bg1"/>
                </a:solidFill>
                <a:latin typeface="Tahoma"/>
                <a:cs typeface="Tahoma"/>
              </a:rPr>
              <a:t> </a:t>
            </a:r>
            <a:r>
              <a:rPr sz="2000" b="1" spc="70" dirty="0">
                <a:solidFill>
                  <a:schemeClr val="bg1"/>
                </a:solidFill>
                <a:latin typeface="Tahoma"/>
                <a:cs typeface="Tahoma"/>
              </a:rPr>
              <a:t>excited</a:t>
            </a:r>
            <a:r>
              <a:rPr sz="2000" b="1" spc="-250" dirty="0">
                <a:solidFill>
                  <a:schemeClr val="bg1"/>
                </a:solidFill>
                <a:latin typeface="Tahoma"/>
                <a:cs typeface="Tahoma"/>
              </a:rPr>
              <a:t> </a:t>
            </a:r>
            <a:r>
              <a:rPr sz="2000" b="1" spc="-85" dirty="0">
                <a:solidFill>
                  <a:schemeClr val="bg1"/>
                </a:solidFill>
                <a:latin typeface="Tahoma"/>
                <a:cs typeface="Tahoma"/>
              </a:rPr>
              <a:t>,</a:t>
            </a:r>
            <a:r>
              <a:rPr sz="2000" b="1" spc="-204" dirty="0">
                <a:solidFill>
                  <a:schemeClr val="bg1"/>
                </a:solidFill>
                <a:latin typeface="Tahoma"/>
                <a:cs typeface="Tahoma"/>
              </a:rPr>
              <a:t> </a:t>
            </a:r>
            <a:r>
              <a:rPr sz="2000" b="1" spc="20" dirty="0">
                <a:solidFill>
                  <a:schemeClr val="bg1"/>
                </a:solidFill>
                <a:latin typeface="Tahoma"/>
                <a:cs typeface="Tahoma"/>
              </a:rPr>
              <a:t>joyous,</a:t>
            </a:r>
            <a:r>
              <a:rPr sz="2000" b="1" spc="-210" dirty="0">
                <a:solidFill>
                  <a:schemeClr val="bg1"/>
                </a:solidFill>
                <a:latin typeface="Tahoma"/>
                <a:cs typeface="Tahoma"/>
              </a:rPr>
              <a:t> </a:t>
            </a:r>
            <a:r>
              <a:rPr sz="2000" b="1" spc="40" dirty="0">
                <a:solidFill>
                  <a:schemeClr val="bg1"/>
                </a:solidFill>
                <a:latin typeface="Tahoma"/>
                <a:cs typeface="Tahoma"/>
              </a:rPr>
              <a:t>triumphant</a:t>
            </a:r>
            <a:r>
              <a:rPr sz="2000" b="1" spc="-175" dirty="0">
                <a:solidFill>
                  <a:schemeClr val="bg1"/>
                </a:solidFill>
                <a:latin typeface="Tahoma"/>
                <a:cs typeface="Tahoma"/>
              </a:rPr>
              <a:t> </a:t>
            </a:r>
            <a:r>
              <a:rPr sz="2000" b="1" spc="80" dirty="0">
                <a:solidFill>
                  <a:schemeClr val="bg1"/>
                </a:solidFill>
                <a:latin typeface="Tahoma"/>
                <a:cs typeface="Tahoma"/>
              </a:rPr>
              <a:t>and</a:t>
            </a:r>
            <a:r>
              <a:rPr sz="2000" b="1" spc="-110" dirty="0">
                <a:solidFill>
                  <a:schemeClr val="bg1"/>
                </a:solidFill>
                <a:latin typeface="Tahoma"/>
                <a:cs typeface="Tahoma"/>
              </a:rPr>
              <a:t> </a:t>
            </a:r>
            <a:r>
              <a:rPr sz="2000" b="1" spc="65" dirty="0">
                <a:solidFill>
                  <a:schemeClr val="bg1"/>
                </a:solidFill>
                <a:latin typeface="Tahoma"/>
                <a:cs typeface="Tahoma"/>
              </a:rPr>
              <a:t>even</a:t>
            </a:r>
            <a:r>
              <a:rPr sz="2000" b="1" spc="-200" dirty="0">
                <a:solidFill>
                  <a:schemeClr val="bg1"/>
                </a:solidFill>
                <a:latin typeface="Tahoma"/>
                <a:cs typeface="Tahoma"/>
              </a:rPr>
              <a:t> </a:t>
            </a:r>
            <a:r>
              <a:rPr sz="2000" b="1" spc="50" dirty="0">
                <a:solidFill>
                  <a:schemeClr val="bg1"/>
                </a:solidFill>
                <a:latin typeface="Tahoma"/>
                <a:cs typeface="Tahoma"/>
              </a:rPr>
              <a:t>angry</a:t>
            </a:r>
            <a:r>
              <a:rPr sz="2000" b="1" spc="-165" dirty="0">
                <a:solidFill>
                  <a:schemeClr val="bg1"/>
                </a:solidFill>
                <a:latin typeface="Tahoma"/>
                <a:cs typeface="Tahoma"/>
              </a:rPr>
              <a:t> </a:t>
            </a:r>
            <a:r>
              <a:rPr sz="2000" b="1" spc="70" dirty="0">
                <a:solidFill>
                  <a:schemeClr val="bg1"/>
                </a:solidFill>
                <a:latin typeface="Tahoma"/>
                <a:cs typeface="Tahoma"/>
              </a:rPr>
              <a:t>pitch</a:t>
            </a:r>
            <a:r>
              <a:rPr sz="2000" b="1" spc="-140" dirty="0">
                <a:solidFill>
                  <a:schemeClr val="bg1"/>
                </a:solidFill>
                <a:latin typeface="Tahoma"/>
                <a:cs typeface="Tahoma"/>
              </a:rPr>
              <a:t> </a:t>
            </a:r>
            <a:r>
              <a:rPr sz="2000" b="1" spc="40" dirty="0">
                <a:solidFill>
                  <a:schemeClr val="bg1"/>
                </a:solidFill>
                <a:latin typeface="Tahoma"/>
                <a:cs typeface="Tahoma"/>
              </a:rPr>
              <a:t>automatically</a:t>
            </a:r>
            <a:r>
              <a:rPr sz="2000" b="1" spc="-315" dirty="0">
                <a:solidFill>
                  <a:schemeClr val="bg1"/>
                </a:solidFill>
                <a:latin typeface="Tahoma"/>
                <a:cs typeface="Tahoma"/>
              </a:rPr>
              <a:t> </a:t>
            </a:r>
            <a:r>
              <a:rPr sz="2000" b="1" spc="105" dirty="0">
                <a:solidFill>
                  <a:schemeClr val="bg1"/>
                </a:solidFill>
                <a:latin typeface="Tahoma"/>
                <a:cs typeface="Tahoma"/>
              </a:rPr>
              <a:t>becomes</a:t>
            </a:r>
            <a:r>
              <a:rPr sz="2000" b="1" spc="-215" dirty="0">
                <a:solidFill>
                  <a:schemeClr val="bg1"/>
                </a:solidFill>
                <a:latin typeface="Tahoma"/>
                <a:cs typeface="Tahoma"/>
              </a:rPr>
              <a:t> </a:t>
            </a:r>
            <a:r>
              <a:rPr sz="2000" b="1" spc="45" dirty="0">
                <a:solidFill>
                  <a:schemeClr val="bg1"/>
                </a:solidFill>
                <a:latin typeface="Tahoma"/>
                <a:cs typeface="Tahoma"/>
              </a:rPr>
              <a:t>high. </a:t>
            </a:r>
            <a:r>
              <a:rPr sz="2000" b="1" spc="-610" dirty="0">
                <a:solidFill>
                  <a:schemeClr val="bg1"/>
                </a:solidFill>
                <a:latin typeface="Tahoma"/>
                <a:cs typeface="Tahoma"/>
              </a:rPr>
              <a:t> </a:t>
            </a:r>
            <a:r>
              <a:rPr sz="2000" b="1" spc="10" dirty="0">
                <a:solidFill>
                  <a:schemeClr val="bg1"/>
                </a:solidFill>
                <a:latin typeface="Tahoma"/>
                <a:cs typeface="Tahoma"/>
              </a:rPr>
              <a:t>Variety</a:t>
            </a:r>
            <a:r>
              <a:rPr sz="2000" b="1" spc="-170" dirty="0">
                <a:solidFill>
                  <a:schemeClr val="bg1"/>
                </a:solidFill>
                <a:latin typeface="Tahoma"/>
                <a:cs typeface="Tahoma"/>
              </a:rPr>
              <a:t> </a:t>
            </a:r>
            <a:r>
              <a:rPr sz="2000" b="1" spc="45" dirty="0">
                <a:solidFill>
                  <a:schemeClr val="bg1"/>
                </a:solidFill>
                <a:latin typeface="Tahoma"/>
                <a:cs typeface="Tahoma"/>
              </a:rPr>
              <a:t>of</a:t>
            </a:r>
            <a:r>
              <a:rPr sz="2000" b="1" spc="-70" dirty="0">
                <a:solidFill>
                  <a:schemeClr val="bg1"/>
                </a:solidFill>
                <a:latin typeface="Tahoma"/>
                <a:cs typeface="Tahoma"/>
              </a:rPr>
              <a:t> </a:t>
            </a:r>
            <a:r>
              <a:rPr sz="2000" b="1" spc="60" dirty="0">
                <a:solidFill>
                  <a:schemeClr val="bg1"/>
                </a:solidFill>
                <a:latin typeface="Tahoma"/>
                <a:cs typeface="Tahoma"/>
              </a:rPr>
              <a:t>pitches</a:t>
            </a:r>
            <a:r>
              <a:rPr sz="2000" b="1" spc="-155" dirty="0">
                <a:solidFill>
                  <a:schemeClr val="bg1"/>
                </a:solidFill>
                <a:latin typeface="Tahoma"/>
                <a:cs typeface="Tahoma"/>
              </a:rPr>
              <a:t> </a:t>
            </a:r>
            <a:r>
              <a:rPr sz="2000" b="1" spc="65" dirty="0">
                <a:solidFill>
                  <a:schemeClr val="bg1"/>
                </a:solidFill>
                <a:latin typeface="Tahoma"/>
                <a:cs typeface="Tahoma"/>
              </a:rPr>
              <a:t>should</a:t>
            </a:r>
            <a:r>
              <a:rPr sz="2000" b="1" spc="-114" dirty="0">
                <a:solidFill>
                  <a:schemeClr val="bg1"/>
                </a:solidFill>
                <a:latin typeface="Tahoma"/>
                <a:cs typeface="Tahoma"/>
              </a:rPr>
              <a:t> </a:t>
            </a:r>
            <a:r>
              <a:rPr sz="2000" b="1" spc="145" dirty="0">
                <a:solidFill>
                  <a:schemeClr val="bg1"/>
                </a:solidFill>
                <a:latin typeface="Tahoma"/>
                <a:cs typeface="Tahoma"/>
              </a:rPr>
              <a:t>be</a:t>
            </a:r>
            <a:r>
              <a:rPr sz="2000" b="1" spc="-195" dirty="0">
                <a:solidFill>
                  <a:schemeClr val="bg1"/>
                </a:solidFill>
                <a:latin typeface="Tahoma"/>
                <a:cs typeface="Tahoma"/>
              </a:rPr>
              <a:t> </a:t>
            </a:r>
            <a:r>
              <a:rPr sz="2000" b="1" spc="70" dirty="0">
                <a:solidFill>
                  <a:schemeClr val="bg1"/>
                </a:solidFill>
                <a:latin typeface="Tahoma"/>
                <a:cs typeface="Tahoma"/>
              </a:rPr>
              <a:t>used</a:t>
            </a:r>
            <a:r>
              <a:rPr sz="2000" b="1" spc="-105" dirty="0">
                <a:solidFill>
                  <a:schemeClr val="bg1"/>
                </a:solidFill>
                <a:latin typeface="Tahoma"/>
                <a:cs typeface="Tahoma"/>
              </a:rPr>
              <a:t> </a:t>
            </a:r>
            <a:r>
              <a:rPr sz="2000" b="1" spc="60" dirty="0">
                <a:solidFill>
                  <a:schemeClr val="bg1"/>
                </a:solidFill>
                <a:latin typeface="Tahoma"/>
                <a:cs typeface="Tahoma"/>
              </a:rPr>
              <a:t>to</a:t>
            </a:r>
            <a:r>
              <a:rPr sz="2000" b="1" spc="-130" dirty="0">
                <a:solidFill>
                  <a:schemeClr val="bg1"/>
                </a:solidFill>
                <a:latin typeface="Tahoma"/>
                <a:cs typeface="Tahoma"/>
              </a:rPr>
              <a:t> </a:t>
            </a:r>
            <a:r>
              <a:rPr sz="2000" b="1" spc="100" dirty="0">
                <a:solidFill>
                  <a:schemeClr val="bg1"/>
                </a:solidFill>
                <a:latin typeface="Tahoma"/>
                <a:cs typeface="Tahoma"/>
              </a:rPr>
              <a:t>hold</a:t>
            </a:r>
            <a:r>
              <a:rPr sz="2000" b="1" spc="-114" dirty="0">
                <a:solidFill>
                  <a:schemeClr val="bg1"/>
                </a:solidFill>
                <a:latin typeface="Tahoma"/>
                <a:cs typeface="Tahoma"/>
              </a:rPr>
              <a:t> </a:t>
            </a:r>
            <a:r>
              <a:rPr sz="2000" b="1" spc="30" dirty="0">
                <a:solidFill>
                  <a:schemeClr val="bg1"/>
                </a:solidFill>
                <a:latin typeface="Tahoma"/>
                <a:cs typeface="Tahoma"/>
              </a:rPr>
              <a:t>listeners</a:t>
            </a:r>
            <a:r>
              <a:rPr sz="2000" b="1" spc="-155" dirty="0">
                <a:solidFill>
                  <a:schemeClr val="bg1"/>
                </a:solidFill>
                <a:latin typeface="Tahoma"/>
                <a:cs typeface="Tahoma"/>
              </a:rPr>
              <a:t> </a:t>
            </a:r>
            <a:r>
              <a:rPr sz="2000" b="1" spc="35" dirty="0">
                <a:solidFill>
                  <a:schemeClr val="bg1"/>
                </a:solidFill>
                <a:latin typeface="Tahoma"/>
                <a:cs typeface="Tahoma"/>
              </a:rPr>
              <a:t>attention</a:t>
            </a:r>
            <a:endParaRPr sz="2000" b="1" dirty="0">
              <a:solidFill>
                <a:schemeClr val="bg1"/>
              </a:solidFill>
              <a:latin typeface="Tahoma"/>
              <a:cs typeface="Tahoma"/>
            </a:endParaRPr>
          </a:p>
        </p:txBody>
      </p:sp>
      <p:pic>
        <p:nvPicPr>
          <p:cNvPr id="8" name="Picture 2" descr="ABESEC OLA">
            <a:extLst>
              <a:ext uri="{FF2B5EF4-FFF2-40B4-BE49-F238E27FC236}">
                <a16:creationId xmlns:a16="http://schemas.microsoft.com/office/drawing/2014/main" id="{305DECE1-16D0-F96D-E7AD-2DDD034031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89460" cy="6859905"/>
          </a:xfrm>
          <a:custGeom>
            <a:avLst/>
            <a:gdLst/>
            <a:ahLst/>
            <a:cxnLst/>
            <a:rect l="l" t="t" r="r" b="b"/>
            <a:pathLst>
              <a:path w="12189460" h="6859905">
                <a:moveTo>
                  <a:pt x="12188952" y="0"/>
                </a:moveTo>
                <a:lnTo>
                  <a:pt x="0" y="0"/>
                </a:lnTo>
                <a:lnTo>
                  <a:pt x="0" y="6859778"/>
                </a:lnTo>
                <a:lnTo>
                  <a:pt x="12188952" y="6859778"/>
                </a:lnTo>
                <a:lnTo>
                  <a:pt x="12188952" y="0"/>
                </a:lnTo>
                <a:close/>
              </a:path>
            </a:pathLst>
          </a:custGeom>
          <a:solidFill>
            <a:srgbClr val="252525"/>
          </a:solidFill>
        </p:spPr>
        <p:txBody>
          <a:bodyPr wrap="square" lIns="0" tIns="0" rIns="0" bIns="0" rtlCol="0"/>
          <a:lstStyle/>
          <a:p>
            <a:endParaRPr/>
          </a:p>
        </p:txBody>
      </p:sp>
      <p:sp>
        <p:nvSpPr>
          <p:cNvPr id="3" name="object 3"/>
          <p:cNvSpPr txBox="1">
            <a:spLocks noGrp="1"/>
          </p:cNvSpPr>
          <p:nvPr>
            <p:ph type="title"/>
          </p:nvPr>
        </p:nvSpPr>
        <p:spPr>
          <a:xfrm>
            <a:off x="5198109" y="1486865"/>
            <a:ext cx="2117091" cy="641350"/>
          </a:xfrm>
          <a:prstGeom prst="rect">
            <a:avLst/>
          </a:prstGeom>
        </p:spPr>
        <p:txBody>
          <a:bodyPr vert="horz" wrap="square" lIns="0" tIns="17780" rIns="0" bIns="0" rtlCol="0">
            <a:spAutoFit/>
          </a:bodyPr>
          <a:lstStyle/>
          <a:p>
            <a:pPr marL="12700">
              <a:lnSpc>
                <a:spcPct val="100000"/>
              </a:lnSpc>
              <a:spcBef>
                <a:spcPts val="140"/>
              </a:spcBef>
            </a:pPr>
            <a:r>
              <a:rPr sz="4000" spc="-45" dirty="0">
                <a:solidFill>
                  <a:srgbClr val="FFFFFF"/>
                </a:solidFill>
              </a:rPr>
              <a:t>P</a:t>
            </a:r>
            <a:r>
              <a:rPr sz="4000" spc="15" dirty="0">
                <a:solidFill>
                  <a:srgbClr val="FFFFFF"/>
                </a:solidFill>
              </a:rPr>
              <a:t>i</a:t>
            </a:r>
            <a:r>
              <a:rPr sz="4000" spc="-114" dirty="0">
                <a:solidFill>
                  <a:srgbClr val="FFFFFF"/>
                </a:solidFill>
              </a:rPr>
              <a:t>t</a:t>
            </a:r>
            <a:r>
              <a:rPr sz="4000" spc="100" dirty="0">
                <a:solidFill>
                  <a:srgbClr val="FFFFFF"/>
                </a:solidFill>
              </a:rPr>
              <a:t>c</a:t>
            </a:r>
            <a:r>
              <a:rPr sz="4000" spc="105" dirty="0">
                <a:solidFill>
                  <a:srgbClr val="FFFFFF"/>
                </a:solidFill>
              </a:rPr>
              <a:t>h</a:t>
            </a:r>
            <a:endParaRPr sz="4000" dirty="0"/>
          </a:p>
        </p:txBody>
      </p:sp>
      <p:pic>
        <p:nvPicPr>
          <p:cNvPr id="4" name="object 4"/>
          <p:cNvPicPr/>
          <p:nvPr/>
        </p:nvPicPr>
        <p:blipFill>
          <a:blip r:embed="rId2" cstate="print"/>
          <a:stretch>
            <a:fillRect/>
          </a:stretch>
        </p:blipFill>
        <p:spPr>
          <a:xfrm>
            <a:off x="0" y="0"/>
            <a:ext cx="4581143" cy="6858000"/>
          </a:xfrm>
          <a:prstGeom prst="rect">
            <a:avLst/>
          </a:prstGeom>
        </p:spPr>
      </p:pic>
      <p:sp>
        <p:nvSpPr>
          <p:cNvPr id="5" name="object 5"/>
          <p:cNvSpPr/>
          <p:nvPr/>
        </p:nvSpPr>
        <p:spPr>
          <a:xfrm>
            <a:off x="5202935" y="2350642"/>
            <a:ext cx="5668010" cy="0"/>
          </a:xfrm>
          <a:custGeom>
            <a:avLst/>
            <a:gdLst/>
            <a:ahLst/>
            <a:cxnLst/>
            <a:rect l="l" t="t" r="r" b="b"/>
            <a:pathLst>
              <a:path w="5668009">
                <a:moveTo>
                  <a:pt x="0" y="0"/>
                </a:moveTo>
                <a:lnTo>
                  <a:pt x="5667883" y="0"/>
                </a:lnTo>
              </a:path>
            </a:pathLst>
          </a:custGeom>
          <a:ln w="19050">
            <a:solidFill>
              <a:srgbClr val="95A1C5"/>
            </a:solidFill>
          </a:ln>
        </p:spPr>
        <p:txBody>
          <a:bodyPr wrap="square" lIns="0" tIns="0" rIns="0" bIns="0" rtlCol="0"/>
          <a:lstStyle/>
          <a:p>
            <a:endParaRPr/>
          </a:p>
        </p:txBody>
      </p:sp>
      <p:sp>
        <p:nvSpPr>
          <p:cNvPr id="6" name="object 6"/>
          <p:cNvSpPr txBox="1"/>
          <p:nvPr/>
        </p:nvSpPr>
        <p:spPr>
          <a:xfrm>
            <a:off x="4795520" y="2396299"/>
            <a:ext cx="6253480" cy="2700020"/>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FFFFFF"/>
                </a:solidFill>
                <a:latin typeface="Tahoma"/>
                <a:cs typeface="Tahoma"/>
              </a:rPr>
              <a:t>The</a:t>
            </a:r>
            <a:r>
              <a:rPr sz="1800" spc="-155" dirty="0">
                <a:solidFill>
                  <a:srgbClr val="FFFFFF"/>
                </a:solidFill>
                <a:latin typeface="Tahoma"/>
                <a:cs typeface="Tahoma"/>
              </a:rPr>
              <a:t> </a:t>
            </a:r>
            <a:r>
              <a:rPr sz="1800" spc="55" dirty="0">
                <a:solidFill>
                  <a:srgbClr val="FFFFFF"/>
                </a:solidFill>
                <a:latin typeface="Tahoma"/>
                <a:cs typeface="Tahoma"/>
              </a:rPr>
              <a:t>tone</a:t>
            </a:r>
            <a:r>
              <a:rPr sz="1800" spc="-155" dirty="0">
                <a:solidFill>
                  <a:srgbClr val="FFFFFF"/>
                </a:solidFill>
                <a:latin typeface="Tahoma"/>
                <a:cs typeface="Tahoma"/>
              </a:rPr>
              <a:t> </a:t>
            </a:r>
            <a:r>
              <a:rPr sz="1800" spc="70" dirty="0">
                <a:solidFill>
                  <a:srgbClr val="FFFFFF"/>
                </a:solidFill>
                <a:latin typeface="Tahoma"/>
                <a:cs typeface="Tahoma"/>
              </a:rPr>
              <a:t>and</a:t>
            </a:r>
            <a:r>
              <a:rPr sz="1800" spc="-125" dirty="0">
                <a:solidFill>
                  <a:srgbClr val="FFFFFF"/>
                </a:solidFill>
                <a:latin typeface="Tahoma"/>
                <a:cs typeface="Tahoma"/>
              </a:rPr>
              <a:t> </a:t>
            </a:r>
            <a:r>
              <a:rPr sz="1800" spc="55" dirty="0">
                <a:solidFill>
                  <a:srgbClr val="FFFFFF"/>
                </a:solidFill>
                <a:latin typeface="Tahoma"/>
                <a:cs typeface="Tahoma"/>
              </a:rPr>
              <a:t>pitch</a:t>
            </a:r>
            <a:r>
              <a:rPr sz="1800" spc="-105" dirty="0">
                <a:solidFill>
                  <a:srgbClr val="FFFFFF"/>
                </a:solidFill>
                <a:latin typeface="Tahoma"/>
                <a:cs typeface="Tahoma"/>
              </a:rPr>
              <a:t> </a:t>
            </a:r>
            <a:r>
              <a:rPr sz="1800" spc="55" dirty="0">
                <a:solidFill>
                  <a:srgbClr val="FFFFFF"/>
                </a:solidFill>
                <a:latin typeface="Tahoma"/>
                <a:cs typeface="Tahoma"/>
              </a:rPr>
              <a:t>height</a:t>
            </a:r>
            <a:r>
              <a:rPr sz="1800" spc="-195" dirty="0">
                <a:solidFill>
                  <a:srgbClr val="FFFFFF"/>
                </a:solidFill>
                <a:latin typeface="Tahoma"/>
                <a:cs typeface="Tahoma"/>
              </a:rPr>
              <a:t> </a:t>
            </a:r>
            <a:r>
              <a:rPr sz="1800" spc="10" dirty="0">
                <a:solidFill>
                  <a:srgbClr val="FFFFFF"/>
                </a:solidFill>
                <a:latin typeface="Tahoma"/>
                <a:cs typeface="Tahoma"/>
              </a:rPr>
              <a:t>may</a:t>
            </a:r>
            <a:r>
              <a:rPr sz="1800" spc="-80" dirty="0">
                <a:solidFill>
                  <a:srgbClr val="FFFFFF"/>
                </a:solidFill>
                <a:latin typeface="Tahoma"/>
                <a:cs typeface="Tahoma"/>
              </a:rPr>
              <a:t> </a:t>
            </a:r>
            <a:r>
              <a:rPr sz="1800" spc="30" dirty="0">
                <a:solidFill>
                  <a:srgbClr val="FFFFFF"/>
                </a:solidFill>
                <a:latin typeface="Tahoma"/>
                <a:cs typeface="Tahoma"/>
              </a:rPr>
              <a:t>express</a:t>
            </a:r>
            <a:r>
              <a:rPr sz="1800" spc="-65" dirty="0">
                <a:solidFill>
                  <a:srgbClr val="FFFFFF"/>
                </a:solidFill>
                <a:latin typeface="Tahoma"/>
                <a:cs typeface="Tahoma"/>
              </a:rPr>
              <a:t> </a:t>
            </a:r>
            <a:r>
              <a:rPr sz="1800" spc="20" dirty="0">
                <a:solidFill>
                  <a:srgbClr val="FFFFFF"/>
                </a:solidFill>
                <a:latin typeface="Tahoma"/>
                <a:cs typeface="Tahoma"/>
              </a:rPr>
              <a:t>attitudes</a:t>
            </a:r>
            <a:r>
              <a:rPr sz="1800" spc="-140" dirty="0">
                <a:solidFill>
                  <a:srgbClr val="FFFFFF"/>
                </a:solidFill>
                <a:latin typeface="Tahoma"/>
                <a:cs typeface="Tahoma"/>
              </a:rPr>
              <a:t> </a:t>
            </a:r>
            <a:r>
              <a:rPr sz="1800" spc="25" dirty="0">
                <a:solidFill>
                  <a:srgbClr val="FFFFFF"/>
                </a:solidFill>
                <a:latin typeface="Tahoma"/>
                <a:cs typeface="Tahoma"/>
              </a:rPr>
              <a:t>of</a:t>
            </a:r>
            <a:r>
              <a:rPr sz="1800" spc="-85" dirty="0">
                <a:solidFill>
                  <a:srgbClr val="FFFFFF"/>
                </a:solidFill>
                <a:latin typeface="Tahoma"/>
                <a:cs typeface="Tahoma"/>
              </a:rPr>
              <a:t> </a:t>
            </a:r>
            <a:r>
              <a:rPr sz="1800" spc="15" dirty="0">
                <a:solidFill>
                  <a:srgbClr val="FFFFFF"/>
                </a:solidFill>
                <a:latin typeface="Tahoma"/>
                <a:cs typeface="Tahoma"/>
              </a:rPr>
              <a:t>a</a:t>
            </a:r>
            <a:r>
              <a:rPr sz="1800" spc="-90" dirty="0">
                <a:solidFill>
                  <a:srgbClr val="FFFFFF"/>
                </a:solidFill>
                <a:latin typeface="Tahoma"/>
                <a:cs typeface="Tahoma"/>
              </a:rPr>
              <a:t> </a:t>
            </a:r>
            <a:r>
              <a:rPr sz="1800" spc="55" dirty="0">
                <a:solidFill>
                  <a:srgbClr val="FFFFFF"/>
                </a:solidFill>
                <a:latin typeface="Tahoma"/>
                <a:cs typeface="Tahoma"/>
              </a:rPr>
              <a:t>person</a:t>
            </a:r>
            <a:endParaRPr sz="1800">
              <a:latin typeface="Tahoma"/>
              <a:cs typeface="Tahoma"/>
            </a:endParaRPr>
          </a:p>
          <a:p>
            <a:pPr marL="12700">
              <a:lnSpc>
                <a:spcPct val="100000"/>
              </a:lnSpc>
              <a:spcBef>
                <a:spcPts val="1590"/>
              </a:spcBef>
            </a:pPr>
            <a:r>
              <a:rPr sz="1800" b="1" spc="-114" dirty="0">
                <a:solidFill>
                  <a:srgbClr val="FFFFFF"/>
                </a:solidFill>
                <a:latin typeface="Tahoma"/>
                <a:cs typeface="Tahoma"/>
              </a:rPr>
              <a:t>F</a:t>
            </a:r>
            <a:r>
              <a:rPr sz="1800" b="1" spc="60" dirty="0">
                <a:solidFill>
                  <a:srgbClr val="FFFFFF"/>
                </a:solidFill>
                <a:latin typeface="Tahoma"/>
                <a:cs typeface="Tahoma"/>
              </a:rPr>
              <a:t>A</a:t>
            </a:r>
            <a:r>
              <a:rPr sz="1800" b="1" spc="-100" dirty="0">
                <a:solidFill>
                  <a:srgbClr val="FFFFFF"/>
                </a:solidFill>
                <a:latin typeface="Tahoma"/>
                <a:cs typeface="Tahoma"/>
              </a:rPr>
              <a:t>L</a:t>
            </a:r>
            <a:r>
              <a:rPr sz="1800" b="1" spc="-85" dirty="0">
                <a:solidFill>
                  <a:srgbClr val="FFFFFF"/>
                </a:solidFill>
                <a:latin typeface="Tahoma"/>
                <a:cs typeface="Tahoma"/>
              </a:rPr>
              <a:t>L</a:t>
            </a:r>
            <a:r>
              <a:rPr sz="1800" b="1" spc="-110" dirty="0">
                <a:solidFill>
                  <a:srgbClr val="FFFFFF"/>
                </a:solidFill>
                <a:latin typeface="Tahoma"/>
                <a:cs typeface="Tahoma"/>
              </a:rPr>
              <a:t> </a:t>
            </a:r>
            <a:r>
              <a:rPr sz="1800" b="1" spc="-60" dirty="0">
                <a:solidFill>
                  <a:srgbClr val="FFFFFF"/>
                </a:solidFill>
                <a:latin typeface="Tahoma"/>
                <a:cs typeface="Tahoma"/>
              </a:rPr>
              <a:t>:</a:t>
            </a:r>
            <a:r>
              <a:rPr sz="1800" b="1" spc="-50" dirty="0">
                <a:solidFill>
                  <a:srgbClr val="FFFFFF"/>
                </a:solidFill>
                <a:latin typeface="Tahoma"/>
                <a:cs typeface="Tahoma"/>
              </a:rPr>
              <a:t> </a:t>
            </a:r>
            <a:r>
              <a:rPr sz="1800" b="1" spc="-190" dirty="0">
                <a:solidFill>
                  <a:srgbClr val="FFFFFF"/>
                </a:solidFill>
                <a:latin typeface="Tahoma"/>
                <a:cs typeface="Tahoma"/>
              </a:rPr>
              <a:t>It</a:t>
            </a:r>
            <a:r>
              <a:rPr sz="1800" b="1" spc="-45" dirty="0">
                <a:solidFill>
                  <a:srgbClr val="FFFFFF"/>
                </a:solidFill>
                <a:latin typeface="Tahoma"/>
                <a:cs typeface="Tahoma"/>
              </a:rPr>
              <a:t> </a:t>
            </a:r>
            <a:r>
              <a:rPr sz="1800" b="1" spc="-70" dirty="0">
                <a:solidFill>
                  <a:srgbClr val="FFFFFF"/>
                </a:solidFill>
                <a:latin typeface="Tahoma"/>
                <a:cs typeface="Tahoma"/>
              </a:rPr>
              <a:t>s</a:t>
            </a:r>
            <a:r>
              <a:rPr sz="1800" b="1" spc="-75" dirty="0">
                <a:solidFill>
                  <a:srgbClr val="FFFFFF"/>
                </a:solidFill>
                <a:latin typeface="Tahoma"/>
                <a:cs typeface="Tahoma"/>
              </a:rPr>
              <a:t>h</a:t>
            </a:r>
            <a:r>
              <a:rPr sz="1800" b="1" spc="35" dirty="0">
                <a:solidFill>
                  <a:srgbClr val="FFFFFF"/>
                </a:solidFill>
                <a:latin typeface="Tahoma"/>
                <a:cs typeface="Tahoma"/>
              </a:rPr>
              <a:t>o</a:t>
            </a:r>
            <a:r>
              <a:rPr sz="1800" b="1" spc="-25" dirty="0">
                <a:solidFill>
                  <a:srgbClr val="FFFFFF"/>
                </a:solidFill>
                <a:latin typeface="Tahoma"/>
                <a:cs typeface="Tahoma"/>
              </a:rPr>
              <a:t>w</a:t>
            </a:r>
            <a:r>
              <a:rPr sz="1800" b="1" spc="-80" dirty="0">
                <a:solidFill>
                  <a:srgbClr val="FFFFFF"/>
                </a:solidFill>
                <a:latin typeface="Tahoma"/>
                <a:cs typeface="Tahoma"/>
              </a:rPr>
              <a:t>s</a:t>
            </a:r>
            <a:r>
              <a:rPr sz="1800" b="1" spc="-160" dirty="0">
                <a:solidFill>
                  <a:srgbClr val="FFFFFF"/>
                </a:solidFill>
                <a:latin typeface="Tahoma"/>
                <a:cs typeface="Tahoma"/>
              </a:rPr>
              <a:t> </a:t>
            </a:r>
            <a:r>
              <a:rPr sz="1800" b="1" spc="-80" dirty="0">
                <a:solidFill>
                  <a:srgbClr val="FFFFFF"/>
                </a:solidFill>
                <a:latin typeface="Tahoma"/>
                <a:cs typeface="Tahoma"/>
              </a:rPr>
              <a:t>n</a:t>
            </a:r>
            <a:r>
              <a:rPr sz="1800" b="1" spc="5" dirty="0">
                <a:solidFill>
                  <a:srgbClr val="FFFFFF"/>
                </a:solidFill>
                <a:latin typeface="Tahoma"/>
                <a:cs typeface="Tahoma"/>
              </a:rPr>
              <a:t>e</a:t>
            </a:r>
            <a:r>
              <a:rPr sz="1800" b="1" spc="-80" dirty="0">
                <a:solidFill>
                  <a:srgbClr val="FFFFFF"/>
                </a:solidFill>
                <a:latin typeface="Tahoma"/>
                <a:cs typeface="Tahoma"/>
              </a:rPr>
              <a:t>u</a:t>
            </a:r>
            <a:r>
              <a:rPr sz="1800" b="1" spc="-105" dirty="0">
                <a:solidFill>
                  <a:srgbClr val="FFFFFF"/>
                </a:solidFill>
                <a:latin typeface="Tahoma"/>
                <a:cs typeface="Tahoma"/>
              </a:rPr>
              <a:t>t</a:t>
            </a:r>
            <a:r>
              <a:rPr sz="1800" b="1" spc="-70" dirty="0">
                <a:solidFill>
                  <a:srgbClr val="FFFFFF"/>
                </a:solidFill>
                <a:latin typeface="Tahoma"/>
                <a:cs typeface="Tahoma"/>
              </a:rPr>
              <a:t>r</a:t>
            </a:r>
            <a:r>
              <a:rPr sz="1800" b="1" spc="-75" dirty="0">
                <a:solidFill>
                  <a:srgbClr val="FFFFFF"/>
                </a:solidFill>
                <a:latin typeface="Tahoma"/>
                <a:cs typeface="Tahoma"/>
              </a:rPr>
              <a:t>a</a:t>
            </a:r>
            <a:r>
              <a:rPr sz="1800" b="1" spc="-10" dirty="0">
                <a:solidFill>
                  <a:srgbClr val="FFFFFF"/>
                </a:solidFill>
                <a:latin typeface="Tahoma"/>
                <a:cs typeface="Tahoma"/>
              </a:rPr>
              <a:t>l</a:t>
            </a:r>
            <a:r>
              <a:rPr sz="1800" b="1" spc="15" dirty="0">
                <a:solidFill>
                  <a:srgbClr val="FFFFFF"/>
                </a:solidFill>
                <a:latin typeface="Tahoma"/>
                <a:cs typeface="Tahoma"/>
              </a:rPr>
              <a:t> </a:t>
            </a:r>
            <a:r>
              <a:rPr sz="1800" b="1" spc="-70" dirty="0">
                <a:solidFill>
                  <a:srgbClr val="FFFFFF"/>
                </a:solidFill>
                <a:latin typeface="Tahoma"/>
                <a:cs typeface="Tahoma"/>
              </a:rPr>
              <a:t>s</a:t>
            </a:r>
            <a:r>
              <a:rPr sz="1800" b="1" spc="-105" dirty="0">
                <a:solidFill>
                  <a:srgbClr val="FFFFFF"/>
                </a:solidFill>
                <a:latin typeface="Tahoma"/>
                <a:cs typeface="Tahoma"/>
              </a:rPr>
              <a:t>t</a:t>
            </a:r>
            <a:r>
              <a:rPr sz="1800" b="1" spc="-75" dirty="0">
                <a:solidFill>
                  <a:srgbClr val="FFFFFF"/>
                </a:solidFill>
                <a:latin typeface="Tahoma"/>
                <a:cs typeface="Tahoma"/>
              </a:rPr>
              <a:t>a</a:t>
            </a:r>
            <a:r>
              <a:rPr sz="1800" b="1" spc="-105" dirty="0">
                <a:solidFill>
                  <a:srgbClr val="FFFFFF"/>
                </a:solidFill>
                <a:latin typeface="Tahoma"/>
                <a:cs typeface="Tahoma"/>
              </a:rPr>
              <a:t>t</a:t>
            </a:r>
            <a:r>
              <a:rPr sz="1800" b="1" spc="5" dirty="0">
                <a:solidFill>
                  <a:srgbClr val="FFFFFF"/>
                </a:solidFill>
                <a:latin typeface="Tahoma"/>
                <a:cs typeface="Tahoma"/>
              </a:rPr>
              <a:t>e</a:t>
            </a:r>
            <a:r>
              <a:rPr sz="1800" b="1" spc="-65" dirty="0">
                <a:solidFill>
                  <a:srgbClr val="FFFFFF"/>
                </a:solidFill>
                <a:latin typeface="Tahoma"/>
                <a:cs typeface="Tahoma"/>
              </a:rPr>
              <a:t>m</a:t>
            </a:r>
            <a:r>
              <a:rPr sz="1800" b="1" spc="5" dirty="0">
                <a:solidFill>
                  <a:srgbClr val="FFFFFF"/>
                </a:solidFill>
                <a:latin typeface="Tahoma"/>
                <a:cs typeface="Tahoma"/>
              </a:rPr>
              <a:t>e</a:t>
            </a:r>
            <a:r>
              <a:rPr sz="1800" b="1" spc="-80" dirty="0">
                <a:solidFill>
                  <a:srgbClr val="FFFFFF"/>
                </a:solidFill>
                <a:latin typeface="Tahoma"/>
                <a:cs typeface="Tahoma"/>
              </a:rPr>
              <a:t>n</a:t>
            </a:r>
            <a:r>
              <a:rPr sz="1800" b="1" spc="-105" dirty="0">
                <a:solidFill>
                  <a:srgbClr val="FFFFFF"/>
                </a:solidFill>
                <a:latin typeface="Tahoma"/>
                <a:cs typeface="Tahoma"/>
              </a:rPr>
              <a:t>t</a:t>
            </a:r>
            <a:r>
              <a:rPr sz="1800" b="1" spc="-25" dirty="0">
                <a:solidFill>
                  <a:srgbClr val="FFFFFF"/>
                </a:solidFill>
                <a:latin typeface="Tahoma"/>
                <a:cs typeface="Tahoma"/>
              </a:rPr>
              <a:t>.</a:t>
            </a:r>
            <a:endParaRPr sz="1800">
              <a:latin typeface="Tahoma"/>
              <a:cs typeface="Tahoma"/>
            </a:endParaRPr>
          </a:p>
          <a:p>
            <a:pPr marL="12700" marR="2940050">
              <a:lnSpc>
                <a:spcPct val="173600"/>
              </a:lnSpc>
              <a:spcBef>
                <a:spcPts val="75"/>
              </a:spcBef>
            </a:pPr>
            <a:r>
              <a:rPr sz="1800" b="1" spc="-90" dirty="0">
                <a:solidFill>
                  <a:srgbClr val="FFFFFF"/>
                </a:solidFill>
                <a:latin typeface="Tahoma"/>
                <a:cs typeface="Tahoma"/>
              </a:rPr>
              <a:t>R</a:t>
            </a:r>
            <a:r>
              <a:rPr sz="1800" b="1" spc="-165" dirty="0">
                <a:solidFill>
                  <a:srgbClr val="FFFFFF"/>
                </a:solidFill>
                <a:latin typeface="Tahoma"/>
                <a:cs typeface="Tahoma"/>
              </a:rPr>
              <a:t>I</a:t>
            </a:r>
            <a:r>
              <a:rPr sz="1800" b="1" spc="-200" dirty="0">
                <a:solidFill>
                  <a:srgbClr val="FFFFFF"/>
                </a:solidFill>
                <a:latin typeface="Tahoma"/>
                <a:cs typeface="Tahoma"/>
              </a:rPr>
              <a:t>S</a:t>
            </a:r>
            <a:r>
              <a:rPr sz="1800" b="1" spc="-30" dirty="0">
                <a:solidFill>
                  <a:srgbClr val="FFFFFF"/>
                </a:solidFill>
                <a:latin typeface="Tahoma"/>
                <a:cs typeface="Tahoma"/>
              </a:rPr>
              <a:t>E</a:t>
            </a:r>
            <a:r>
              <a:rPr sz="1800" b="1" spc="-60" dirty="0">
                <a:solidFill>
                  <a:srgbClr val="FFFFFF"/>
                </a:solidFill>
                <a:latin typeface="Tahoma"/>
                <a:cs typeface="Tahoma"/>
              </a:rPr>
              <a:t>:</a:t>
            </a:r>
            <a:r>
              <a:rPr sz="1800" b="1" spc="-120" dirty="0">
                <a:solidFill>
                  <a:srgbClr val="FFFFFF"/>
                </a:solidFill>
                <a:latin typeface="Tahoma"/>
                <a:cs typeface="Tahoma"/>
              </a:rPr>
              <a:t> </a:t>
            </a:r>
            <a:r>
              <a:rPr sz="1800" b="1" spc="45" dirty="0">
                <a:solidFill>
                  <a:srgbClr val="FFFFFF"/>
                </a:solidFill>
                <a:latin typeface="Tahoma"/>
                <a:cs typeface="Tahoma"/>
              </a:rPr>
              <a:t>N</a:t>
            </a:r>
            <a:r>
              <a:rPr sz="1800" b="1" spc="5" dirty="0">
                <a:solidFill>
                  <a:srgbClr val="FFFFFF"/>
                </a:solidFill>
                <a:latin typeface="Tahoma"/>
                <a:cs typeface="Tahoma"/>
              </a:rPr>
              <a:t>e</a:t>
            </a:r>
            <a:r>
              <a:rPr sz="1800" b="1" spc="-80" dirty="0">
                <a:solidFill>
                  <a:srgbClr val="FFFFFF"/>
                </a:solidFill>
                <a:latin typeface="Tahoma"/>
                <a:cs typeface="Tahoma"/>
              </a:rPr>
              <a:t>u</a:t>
            </a:r>
            <a:r>
              <a:rPr sz="1800" b="1" spc="-105" dirty="0">
                <a:solidFill>
                  <a:srgbClr val="FFFFFF"/>
                </a:solidFill>
                <a:latin typeface="Tahoma"/>
                <a:cs typeface="Tahoma"/>
              </a:rPr>
              <a:t>t</a:t>
            </a:r>
            <a:r>
              <a:rPr sz="1800" b="1" spc="-70" dirty="0">
                <a:solidFill>
                  <a:srgbClr val="FFFFFF"/>
                </a:solidFill>
                <a:latin typeface="Tahoma"/>
                <a:cs typeface="Tahoma"/>
              </a:rPr>
              <a:t>r</a:t>
            </a:r>
            <a:r>
              <a:rPr sz="1800" b="1" spc="-75" dirty="0">
                <a:solidFill>
                  <a:srgbClr val="FFFFFF"/>
                </a:solidFill>
                <a:latin typeface="Tahoma"/>
                <a:cs typeface="Tahoma"/>
              </a:rPr>
              <a:t>a</a:t>
            </a:r>
            <a:r>
              <a:rPr sz="1800" b="1" spc="-10" dirty="0">
                <a:solidFill>
                  <a:srgbClr val="FFFFFF"/>
                </a:solidFill>
                <a:latin typeface="Tahoma"/>
                <a:cs typeface="Tahoma"/>
              </a:rPr>
              <a:t>l</a:t>
            </a:r>
            <a:r>
              <a:rPr sz="1800" b="1" spc="-60" dirty="0">
                <a:solidFill>
                  <a:srgbClr val="FFFFFF"/>
                </a:solidFill>
                <a:latin typeface="Tahoma"/>
                <a:cs typeface="Tahoma"/>
              </a:rPr>
              <a:t> </a:t>
            </a:r>
            <a:r>
              <a:rPr sz="1800" b="1" spc="15" dirty="0">
                <a:solidFill>
                  <a:srgbClr val="FFFFFF"/>
                </a:solidFill>
                <a:latin typeface="Tahoma"/>
                <a:cs typeface="Tahoma"/>
              </a:rPr>
              <a:t>q</a:t>
            </a:r>
            <a:r>
              <a:rPr sz="1800" b="1" spc="-80" dirty="0">
                <a:solidFill>
                  <a:srgbClr val="FFFFFF"/>
                </a:solidFill>
                <a:latin typeface="Tahoma"/>
                <a:cs typeface="Tahoma"/>
              </a:rPr>
              <a:t>u</a:t>
            </a:r>
            <a:r>
              <a:rPr sz="1800" b="1" spc="5" dirty="0">
                <a:solidFill>
                  <a:srgbClr val="FFFFFF"/>
                </a:solidFill>
                <a:latin typeface="Tahoma"/>
                <a:cs typeface="Tahoma"/>
              </a:rPr>
              <a:t>e</a:t>
            </a:r>
            <a:r>
              <a:rPr sz="1800" b="1" spc="-70" dirty="0">
                <a:solidFill>
                  <a:srgbClr val="FFFFFF"/>
                </a:solidFill>
                <a:latin typeface="Tahoma"/>
                <a:cs typeface="Tahoma"/>
              </a:rPr>
              <a:t>s</a:t>
            </a:r>
            <a:r>
              <a:rPr sz="1800" b="1" spc="-105" dirty="0">
                <a:solidFill>
                  <a:srgbClr val="FFFFFF"/>
                </a:solidFill>
                <a:latin typeface="Tahoma"/>
                <a:cs typeface="Tahoma"/>
              </a:rPr>
              <a:t>t</a:t>
            </a:r>
            <a:r>
              <a:rPr sz="1800" b="1" spc="-40" dirty="0">
                <a:solidFill>
                  <a:srgbClr val="FFFFFF"/>
                </a:solidFill>
                <a:latin typeface="Tahoma"/>
                <a:cs typeface="Tahoma"/>
              </a:rPr>
              <a:t>i</a:t>
            </a:r>
            <a:r>
              <a:rPr sz="1800" b="1" spc="35" dirty="0">
                <a:solidFill>
                  <a:srgbClr val="FFFFFF"/>
                </a:solidFill>
                <a:latin typeface="Tahoma"/>
                <a:cs typeface="Tahoma"/>
              </a:rPr>
              <a:t>o</a:t>
            </a:r>
            <a:r>
              <a:rPr sz="1800" b="1" spc="-80" dirty="0">
                <a:solidFill>
                  <a:srgbClr val="FFFFFF"/>
                </a:solidFill>
                <a:latin typeface="Tahoma"/>
                <a:cs typeface="Tahoma"/>
              </a:rPr>
              <a:t>n</a:t>
            </a:r>
            <a:r>
              <a:rPr sz="1800" b="1" spc="-25" dirty="0">
                <a:solidFill>
                  <a:srgbClr val="FFFFFF"/>
                </a:solidFill>
                <a:latin typeface="Tahoma"/>
                <a:cs typeface="Tahoma"/>
              </a:rPr>
              <a:t>,</a:t>
            </a:r>
            <a:r>
              <a:rPr sz="1800" b="1" spc="-65" dirty="0">
                <a:solidFill>
                  <a:srgbClr val="FFFFFF"/>
                </a:solidFill>
                <a:latin typeface="Tahoma"/>
                <a:cs typeface="Tahoma"/>
              </a:rPr>
              <a:t> </a:t>
            </a:r>
            <a:r>
              <a:rPr sz="1800" b="1" dirty="0">
                <a:solidFill>
                  <a:srgbClr val="FFFFFF"/>
                </a:solidFill>
                <a:latin typeface="Tahoma"/>
                <a:cs typeface="Tahoma"/>
              </a:rPr>
              <a:t>D</a:t>
            </a:r>
            <a:r>
              <a:rPr sz="1800" b="1" spc="35" dirty="0">
                <a:solidFill>
                  <a:srgbClr val="FFFFFF"/>
                </a:solidFill>
                <a:latin typeface="Tahoma"/>
                <a:cs typeface="Tahoma"/>
              </a:rPr>
              <a:t>o</a:t>
            </a:r>
            <a:r>
              <a:rPr sz="1800" b="1" spc="-80" dirty="0">
                <a:solidFill>
                  <a:srgbClr val="FFFFFF"/>
                </a:solidFill>
                <a:latin typeface="Tahoma"/>
                <a:cs typeface="Tahoma"/>
              </a:rPr>
              <a:t>u</a:t>
            </a:r>
            <a:r>
              <a:rPr sz="1800" b="1" spc="10" dirty="0">
                <a:solidFill>
                  <a:srgbClr val="FFFFFF"/>
                </a:solidFill>
                <a:latin typeface="Tahoma"/>
                <a:cs typeface="Tahoma"/>
              </a:rPr>
              <a:t>b</a:t>
            </a:r>
            <a:r>
              <a:rPr sz="1800" b="1" spc="-65" dirty="0">
                <a:solidFill>
                  <a:srgbClr val="FFFFFF"/>
                </a:solidFill>
                <a:latin typeface="Tahoma"/>
                <a:cs typeface="Tahoma"/>
              </a:rPr>
              <a:t>t  </a:t>
            </a:r>
            <a:r>
              <a:rPr sz="1800" b="1" spc="-114" dirty="0">
                <a:solidFill>
                  <a:srgbClr val="FFFFFF"/>
                </a:solidFill>
                <a:latin typeface="Tahoma"/>
                <a:cs typeface="Tahoma"/>
              </a:rPr>
              <a:t>F</a:t>
            </a:r>
            <a:r>
              <a:rPr sz="1800" b="1" spc="60" dirty="0">
                <a:solidFill>
                  <a:srgbClr val="FFFFFF"/>
                </a:solidFill>
                <a:latin typeface="Tahoma"/>
                <a:cs typeface="Tahoma"/>
              </a:rPr>
              <a:t>A</a:t>
            </a:r>
            <a:r>
              <a:rPr sz="1800" b="1" spc="-100" dirty="0">
                <a:solidFill>
                  <a:srgbClr val="FFFFFF"/>
                </a:solidFill>
                <a:latin typeface="Tahoma"/>
                <a:cs typeface="Tahoma"/>
              </a:rPr>
              <a:t>L</a:t>
            </a:r>
            <a:r>
              <a:rPr sz="1800" b="1" spc="-170" dirty="0">
                <a:solidFill>
                  <a:srgbClr val="FFFFFF"/>
                </a:solidFill>
                <a:latin typeface="Tahoma"/>
                <a:cs typeface="Tahoma"/>
              </a:rPr>
              <a:t>L</a:t>
            </a:r>
            <a:r>
              <a:rPr sz="1800" b="1" spc="-204" dirty="0">
                <a:solidFill>
                  <a:srgbClr val="FFFFFF"/>
                </a:solidFill>
                <a:latin typeface="Tahoma"/>
                <a:cs typeface="Tahoma"/>
              </a:rPr>
              <a:t>-</a:t>
            </a:r>
            <a:r>
              <a:rPr sz="1800" b="1" spc="-90" dirty="0">
                <a:solidFill>
                  <a:srgbClr val="FFFFFF"/>
                </a:solidFill>
                <a:latin typeface="Tahoma"/>
                <a:cs typeface="Tahoma"/>
              </a:rPr>
              <a:t>R</a:t>
            </a:r>
            <a:r>
              <a:rPr sz="1800" b="1" spc="-165" dirty="0">
                <a:solidFill>
                  <a:srgbClr val="FFFFFF"/>
                </a:solidFill>
                <a:latin typeface="Tahoma"/>
                <a:cs typeface="Tahoma"/>
              </a:rPr>
              <a:t>I</a:t>
            </a:r>
            <a:r>
              <a:rPr sz="1800" b="1" spc="-200" dirty="0">
                <a:solidFill>
                  <a:srgbClr val="FFFFFF"/>
                </a:solidFill>
                <a:latin typeface="Tahoma"/>
                <a:cs typeface="Tahoma"/>
              </a:rPr>
              <a:t>S</a:t>
            </a:r>
            <a:r>
              <a:rPr sz="1800" b="1" spc="-15" dirty="0">
                <a:solidFill>
                  <a:srgbClr val="FFFFFF"/>
                </a:solidFill>
                <a:latin typeface="Tahoma"/>
                <a:cs typeface="Tahoma"/>
              </a:rPr>
              <a:t>E</a:t>
            </a:r>
            <a:r>
              <a:rPr sz="1800" b="1" spc="-40" dirty="0">
                <a:solidFill>
                  <a:srgbClr val="FFFFFF"/>
                </a:solidFill>
                <a:latin typeface="Tahoma"/>
                <a:cs typeface="Tahoma"/>
              </a:rPr>
              <a:t> </a:t>
            </a:r>
            <a:r>
              <a:rPr sz="1800" b="1" spc="-60" dirty="0">
                <a:solidFill>
                  <a:srgbClr val="FFFFFF"/>
                </a:solidFill>
                <a:latin typeface="Tahoma"/>
                <a:cs typeface="Tahoma"/>
              </a:rPr>
              <a:t>:</a:t>
            </a:r>
            <a:r>
              <a:rPr sz="1800" b="1" spc="-120" dirty="0">
                <a:solidFill>
                  <a:srgbClr val="FFFFFF"/>
                </a:solidFill>
                <a:latin typeface="Tahoma"/>
                <a:cs typeface="Tahoma"/>
              </a:rPr>
              <a:t> </a:t>
            </a:r>
            <a:r>
              <a:rPr sz="1800" b="1" spc="-60" dirty="0">
                <a:solidFill>
                  <a:srgbClr val="FFFFFF"/>
                </a:solidFill>
                <a:latin typeface="Tahoma"/>
                <a:cs typeface="Tahoma"/>
              </a:rPr>
              <a:t>S</a:t>
            </a:r>
            <a:r>
              <a:rPr sz="1800" b="1" spc="-10" dirty="0">
                <a:solidFill>
                  <a:srgbClr val="FFFFFF"/>
                </a:solidFill>
                <a:latin typeface="Tahoma"/>
                <a:cs typeface="Tahoma"/>
              </a:rPr>
              <a:t>k</a:t>
            </a:r>
            <a:r>
              <a:rPr sz="1800" b="1" spc="10" dirty="0">
                <a:solidFill>
                  <a:srgbClr val="FFFFFF"/>
                </a:solidFill>
                <a:latin typeface="Tahoma"/>
                <a:cs typeface="Tahoma"/>
              </a:rPr>
              <a:t>e</a:t>
            </a:r>
            <a:r>
              <a:rPr sz="1800" b="1" spc="15" dirty="0">
                <a:solidFill>
                  <a:srgbClr val="FFFFFF"/>
                </a:solidFill>
                <a:latin typeface="Tahoma"/>
                <a:cs typeface="Tahoma"/>
              </a:rPr>
              <a:t>p</a:t>
            </a:r>
            <a:r>
              <a:rPr sz="1800" b="1" spc="-105" dirty="0">
                <a:solidFill>
                  <a:srgbClr val="FFFFFF"/>
                </a:solidFill>
                <a:latin typeface="Tahoma"/>
                <a:cs typeface="Tahoma"/>
              </a:rPr>
              <a:t>t</a:t>
            </a:r>
            <a:r>
              <a:rPr sz="1800" b="1" spc="-40" dirty="0">
                <a:solidFill>
                  <a:srgbClr val="FFFFFF"/>
                </a:solidFill>
                <a:latin typeface="Tahoma"/>
                <a:cs typeface="Tahoma"/>
              </a:rPr>
              <a:t>i</a:t>
            </a:r>
            <a:r>
              <a:rPr sz="1800" b="1" spc="-15" dirty="0">
                <a:solidFill>
                  <a:srgbClr val="FFFFFF"/>
                </a:solidFill>
                <a:latin typeface="Tahoma"/>
                <a:cs typeface="Tahoma"/>
              </a:rPr>
              <a:t>c</a:t>
            </a:r>
            <a:r>
              <a:rPr sz="1800" b="1" spc="-40" dirty="0">
                <a:solidFill>
                  <a:srgbClr val="FFFFFF"/>
                </a:solidFill>
                <a:latin typeface="Tahoma"/>
                <a:cs typeface="Tahoma"/>
              </a:rPr>
              <a:t>i</a:t>
            </a:r>
            <a:r>
              <a:rPr sz="1800" b="1" spc="-70" dirty="0">
                <a:solidFill>
                  <a:srgbClr val="FFFFFF"/>
                </a:solidFill>
                <a:latin typeface="Tahoma"/>
                <a:cs typeface="Tahoma"/>
              </a:rPr>
              <a:t>s</a:t>
            </a:r>
            <a:r>
              <a:rPr sz="1800" b="1" spc="-55" dirty="0">
                <a:solidFill>
                  <a:srgbClr val="FFFFFF"/>
                </a:solidFill>
                <a:latin typeface="Tahoma"/>
                <a:cs typeface="Tahoma"/>
              </a:rPr>
              <a:t>m</a:t>
            </a:r>
            <a:endParaRPr sz="1800">
              <a:latin typeface="Tahoma"/>
              <a:cs typeface="Tahoma"/>
            </a:endParaRPr>
          </a:p>
          <a:p>
            <a:pPr marL="12700" marR="2767965">
              <a:lnSpc>
                <a:spcPct val="173700"/>
              </a:lnSpc>
              <a:spcBef>
                <a:spcPts val="65"/>
              </a:spcBef>
            </a:pPr>
            <a:r>
              <a:rPr sz="1800" b="1" spc="-90" dirty="0">
                <a:solidFill>
                  <a:srgbClr val="FFFFFF"/>
                </a:solidFill>
                <a:latin typeface="Tahoma"/>
                <a:cs typeface="Tahoma"/>
              </a:rPr>
              <a:t>R</a:t>
            </a:r>
            <a:r>
              <a:rPr sz="1800" b="1" spc="-165" dirty="0">
                <a:solidFill>
                  <a:srgbClr val="FFFFFF"/>
                </a:solidFill>
                <a:latin typeface="Tahoma"/>
                <a:cs typeface="Tahoma"/>
              </a:rPr>
              <a:t>I</a:t>
            </a:r>
            <a:r>
              <a:rPr sz="1800" b="1" spc="-200" dirty="0">
                <a:solidFill>
                  <a:srgbClr val="FFFFFF"/>
                </a:solidFill>
                <a:latin typeface="Tahoma"/>
                <a:cs typeface="Tahoma"/>
              </a:rPr>
              <a:t>S</a:t>
            </a:r>
            <a:r>
              <a:rPr sz="1800" b="1" spc="-25" dirty="0">
                <a:solidFill>
                  <a:srgbClr val="FFFFFF"/>
                </a:solidFill>
                <a:latin typeface="Tahoma"/>
                <a:cs typeface="Tahoma"/>
              </a:rPr>
              <a:t>E</a:t>
            </a:r>
            <a:r>
              <a:rPr sz="1800" b="1" spc="-204" dirty="0">
                <a:solidFill>
                  <a:srgbClr val="FFFFFF"/>
                </a:solidFill>
                <a:latin typeface="Tahoma"/>
                <a:cs typeface="Tahoma"/>
              </a:rPr>
              <a:t>-</a:t>
            </a:r>
            <a:r>
              <a:rPr sz="1800" b="1" spc="-110" dirty="0">
                <a:solidFill>
                  <a:srgbClr val="FFFFFF"/>
                </a:solidFill>
                <a:latin typeface="Tahoma"/>
                <a:cs typeface="Tahoma"/>
              </a:rPr>
              <a:t>F</a:t>
            </a:r>
            <a:r>
              <a:rPr sz="1800" b="1" spc="60" dirty="0">
                <a:solidFill>
                  <a:srgbClr val="FFFFFF"/>
                </a:solidFill>
                <a:latin typeface="Tahoma"/>
                <a:cs typeface="Tahoma"/>
              </a:rPr>
              <a:t>A</a:t>
            </a:r>
            <a:r>
              <a:rPr sz="1800" b="1" spc="-95" dirty="0">
                <a:solidFill>
                  <a:srgbClr val="FFFFFF"/>
                </a:solidFill>
                <a:latin typeface="Tahoma"/>
                <a:cs typeface="Tahoma"/>
              </a:rPr>
              <a:t>LL</a:t>
            </a:r>
            <a:r>
              <a:rPr sz="1800" b="1" spc="-60" dirty="0">
                <a:solidFill>
                  <a:srgbClr val="FFFFFF"/>
                </a:solidFill>
                <a:latin typeface="Tahoma"/>
                <a:cs typeface="Tahoma"/>
              </a:rPr>
              <a:t>:</a:t>
            </a:r>
            <a:r>
              <a:rPr sz="1800" b="1" spc="-50" dirty="0">
                <a:solidFill>
                  <a:srgbClr val="FFFFFF"/>
                </a:solidFill>
                <a:latin typeface="Tahoma"/>
                <a:cs typeface="Tahoma"/>
              </a:rPr>
              <a:t> </a:t>
            </a:r>
            <a:r>
              <a:rPr sz="1800" b="1" spc="-30" dirty="0">
                <a:solidFill>
                  <a:srgbClr val="FFFFFF"/>
                </a:solidFill>
                <a:latin typeface="Tahoma"/>
                <a:cs typeface="Tahoma"/>
              </a:rPr>
              <a:t>E</a:t>
            </a:r>
            <a:r>
              <a:rPr sz="1800" b="1" spc="-65" dirty="0">
                <a:solidFill>
                  <a:srgbClr val="FFFFFF"/>
                </a:solidFill>
                <a:latin typeface="Tahoma"/>
                <a:cs typeface="Tahoma"/>
              </a:rPr>
              <a:t>m</a:t>
            </a:r>
            <a:r>
              <a:rPr sz="1800" b="1" spc="15" dirty="0">
                <a:solidFill>
                  <a:srgbClr val="FFFFFF"/>
                </a:solidFill>
                <a:latin typeface="Tahoma"/>
                <a:cs typeface="Tahoma"/>
              </a:rPr>
              <a:t>p</a:t>
            </a:r>
            <a:r>
              <a:rPr sz="1800" b="1" spc="-70" dirty="0">
                <a:solidFill>
                  <a:srgbClr val="FFFFFF"/>
                </a:solidFill>
                <a:latin typeface="Tahoma"/>
                <a:cs typeface="Tahoma"/>
              </a:rPr>
              <a:t>ha</a:t>
            </a:r>
            <a:r>
              <a:rPr sz="1800" b="1" spc="-105" dirty="0">
                <a:solidFill>
                  <a:srgbClr val="FFFFFF"/>
                </a:solidFill>
                <a:latin typeface="Tahoma"/>
                <a:cs typeface="Tahoma"/>
              </a:rPr>
              <a:t>t</a:t>
            </a:r>
            <a:r>
              <a:rPr sz="1800" b="1" spc="-40" dirty="0">
                <a:solidFill>
                  <a:srgbClr val="FFFFFF"/>
                </a:solidFill>
                <a:latin typeface="Tahoma"/>
                <a:cs typeface="Tahoma"/>
              </a:rPr>
              <a:t>i</a:t>
            </a:r>
            <a:r>
              <a:rPr sz="1800" b="1" spc="-45" dirty="0">
                <a:solidFill>
                  <a:srgbClr val="FFFFFF"/>
                </a:solidFill>
                <a:latin typeface="Tahoma"/>
                <a:cs typeface="Tahoma"/>
              </a:rPr>
              <a:t>c</a:t>
            </a:r>
            <a:r>
              <a:rPr sz="1800" b="1" spc="5" dirty="0">
                <a:solidFill>
                  <a:srgbClr val="FFFFFF"/>
                </a:solidFill>
                <a:latin typeface="Tahoma"/>
                <a:cs typeface="Tahoma"/>
              </a:rPr>
              <a:t> </a:t>
            </a:r>
            <a:r>
              <a:rPr sz="1800" b="1" spc="-60" dirty="0">
                <a:solidFill>
                  <a:srgbClr val="FFFFFF"/>
                </a:solidFill>
                <a:latin typeface="Tahoma"/>
                <a:cs typeface="Tahoma"/>
              </a:rPr>
              <a:t>S</a:t>
            </a:r>
            <a:r>
              <a:rPr sz="1800" b="1" spc="-105" dirty="0">
                <a:solidFill>
                  <a:srgbClr val="FFFFFF"/>
                </a:solidFill>
                <a:latin typeface="Tahoma"/>
                <a:cs typeface="Tahoma"/>
              </a:rPr>
              <a:t>t</a:t>
            </a:r>
            <a:r>
              <a:rPr sz="1800" b="1" spc="-70" dirty="0">
                <a:solidFill>
                  <a:srgbClr val="FFFFFF"/>
                </a:solidFill>
                <a:latin typeface="Tahoma"/>
                <a:cs typeface="Tahoma"/>
              </a:rPr>
              <a:t>a</a:t>
            </a:r>
            <a:r>
              <a:rPr sz="1800" b="1" spc="-105" dirty="0">
                <a:solidFill>
                  <a:srgbClr val="FFFFFF"/>
                </a:solidFill>
                <a:latin typeface="Tahoma"/>
                <a:cs typeface="Tahoma"/>
              </a:rPr>
              <a:t>t</a:t>
            </a:r>
            <a:r>
              <a:rPr sz="1800" b="1" spc="10" dirty="0">
                <a:solidFill>
                  <a:srgbClr val="FFFFFF"/>
                </a:solidFill>
                <a:latin typeface="Tahoma"/>
                <a:cs typeface="Tahoma"/>
              </a:rPr>
              <a:t>e</a:t>
            </a:r>
            <a:r>
              <a:rPr sz="1800" b="1" spc="-65" dirty="0">
                <a:solidFill>
                  <a:srgbClr val="FFFFFF"/>
                </a:solidFill>
                <a:latin typeface="Tahoma"/>
                <a:cs typeface="Tahoma"/>
              </a:rPr>
              <a:t>m</a:t>
            </a:r>
            <a:r>
              <a:rPr sz="1800" b="1" spc="10" dirty="0">
                <a:solidFill>
                  <a:srgbClr val="FFFFFF"/>
                </a:solidFill>
                <a:latin typeface="Tahoma"/>
                <a:cs typeface="Tahoma"/>
              </a:rPr>
              <a:t>e</a:t>
            </a:r>
            <a:r>
              <a:rPr sz="1800" b="1" spc="-75" dirty="0">
                <a:solidFill>
                  <a:srgbClr val="FFFFFF"/>
                </a:solidFill>
                <a:latin typeface="Tahoma"/>
                <a:cs typeface="Tahoma"/>
              </a:rPr>
              <a:t>n</a:t>
            </a:r>
            <a:r>
              <a:rPr sz="1800" b="1" spc="-65" dirty="0">
                <a:solidFill>
                  <a:srgbClr val="FFFFFF"/>
                </a:solidFill>
                <a:latin typeface="Tahoma"/>
                <a:cs typeface="Tahoma"/>
              </a:rPr>
              <a:t>t  </a:t>
            </a:r>
            <a:r>
              <a:rPr sz="1800" b="1" spc="-100" dirty="0">
                <a:solidFill>
                  <a:srgbClr val="FFFFFF"/>
                </a:solidFill>
                <a:latin typeface="Tahoma"/>
                <a:cs typeface="Tahoma"/>
              </a:rPr>
              <a:t>L</a:t>
            </a:r>
            <a:r>
              <a:rPr sz="1800" b="1" spc="-30" dirty="0">
                <a:solidFill>
                  <a:srgbClr val="FFFFFF"/>
                </a:solidFill>
                <a:latin typeface="Tahoma"/>
                <a:cs typeface="Tahoma"/>
              </a:rPr>
              <a:t>E</a:t>
            </a:r>
            <a:r>
              <a:rPr sz="1800" b="1" spc="-5" dirty="0">
                <a:solidFill>
                  <a:srgbClr val="FFFFFF"/>
                </a:solidFill>
                <a:latin typeface="Tahoma"/>
                <a:cs typeface="Tahoma"/>
              </a:rPr>
              <a:t>V</a:t>
            </a:r>
            <a:r>
              <a:rPr sz="1800" b="1" spc="-25" dirty="0">
                <a:solidFill>
                  <a:srgbClr val="FFFFFF"/>
                </a:solidFill>
                <a:latin typeface="Tahoma"/>
                <a:cs typeface="Tahoma"/>
              </a:rPr>
              <a:t>E</a:t>
            </a:r>
            <a:r>
              <a:rPr sz="1800" b="1" spc="-85" dirty="0">
                <a:solidFill>
                  <a:srgbClr val="FFFFFF"/>
                </a:solidFill>
                <a:latin typeface="Tahoma"/>
                <a:cs typeface="Tahoma"/>
              </a:rPr>
              <a:t>L</a:t>
            </a:r>
            <a:r>
              <a:rPr sz="1800" b="1" spc="-110" dirty="0">
                <a:solidFill>
                  <a:srgbClr val="FFFFFF"/>
                </a:solidFill>
                <a:latin typeface="Tahoma"/>
                <a:cs typeface="Tahoma"/>
              </a:rPr>
              <a:t> </a:t>
            </a:r>
            <a:r>
              <a:rPr sz="1800" b="1" spc="-60" dirty="0">
                <a:solidFill>
                  <a:srgbClr val="FFFFFF"/>
                </a:solidFill>
                <a:latin typeface="Tahoma"/>
                <a:cs typeface="Tahoma"/>
              </a:rPr>
              <a:t>:</a:t>
            </a:r>
            <a:r>
              <a:rPr sz="1800" b="1" spc="-50" dirty="0">
                <a:solidFill>
                  <a:srgbClr val="FFFFFF"/>
                </a:solidFill>
                <a:latin typeface="Tahoma"/>
                <a:cs typeface="Tahoma"/>
              </a:rPr>
              <a:t> </a:t>
            </a:r>
            <a:r>
              <a:rPr sz="1800" b="1" spc="-20" dirty="0">
                <a:solidFill>
                  <a:srgbClr val="FFFFFF"/>
                </a:solidFill>
                <a:latin typeface="Tahoma"/>
                <a:cs typeface="Tahoma"/>
              </a:rPr>
              <a:t>B</a:t>
            </a:r>
            <a:r>
              <a:rPr sz="1800" b="1" spc="35" dirty="0">
                <a:solidFill>
                  <a:srgbClr val="FFFFFF"/>
                </a:solidFill>
                <a:latin typeface="Tahoma"/>
                <a:cs typeface="Tahoma"/>
              </a:rPr>
              <a:t>o</a:t>
            </a:r>
            <a:r>
              <a:rPr sz="1800" b="1" spc="-70" dirty="0">
                <a:solidFill>
                  <a:srgbClr val="FFFFFF"/>
                </a:solidFill>
                <a:latin typeface="Tahoma"/>
                <a:cs typeface="Tahoma"/>
              </a:rPr>
              <a:t>r</a:t>
            </a:r>
            <a:r>
              <a:rPr sz="1800" b="1" spc="5" dirty="0">
                <a:solidFill>
                  <a:srgbClr val="FFFFFF"/>
                </a:solidFill>
                <a:latin typeface="Tahoma"/>
                <a:cs typeface="Tahoma"/>
              </a:rPr>
              <a:t>e</a:t>
            </a:r>
            <a:r>
              <a:rPr sz="1800" b="1" spc="15" dirty="0">
                <a:solidFill>
                  <a:srgbClr val="FFFFFF"/>
                </a:solidFill>
                <a:latin typeface="Tahoma"/>
                <a:cs typeface="Tahoma"/>
              </a:rPr>
              <a:t>d</a:t>
            </a:r>
            <a:r>
              <a:rPr sz="1800" b="1" spc="35" dirty="0">
                <a:solidFill>
                  <a:srgbClr val="FFFFFF"/>
                </a:solidFill>
                <a:latin typeface="Tahoma"/>
                <a:cs typeface="Tahoma"/>
              </a:rPr>
              <a:t>o</a:t>
            </a:r>
            <a:r>
              <a:rPr sz="1800" b="1" spc="-65" dirty="0">
                <a:solidFill>
                  <a:srgbClr val="FFFFFF"/>
                </a:solidFill>
                <a:latin typeface="Tahoma"/>
                <a:cs typeface="Tahoma"/>
              </a:rPr>
              <a:t>m</a:t>
            </a:r>
            <a:r>
              <a:rPr sz="1800" b="1" spc="-25" dirty="0">
                <a:solidFill>
                  <a:srgbClr val="FFFFFF"/>
                </a:solidFill>
                <a:latin typeface="Tahoma"/>
                <a:cs typeface="Tahoma"/>
              </a:rPr>
              <a:t>,</a:t>
            </a:r>
            <a:r>
              <a:rPr sz="1800" b="1" spc="-204" dirty="0">
                <a:solidFill>
                  <a:srgbClr val="FFFFFF"/>
                </a:solidFill>
                <a:latin typeface="Tahoma"/>
                <a:cs typeface="Tahoma"/>
              </a:rPr>
              <a:t> </a:t>
            </a:r>
            <a:r>
              <a:rPr sz="1800" b="1" dirty="0">
                <a:solidFill>
                  <a:srgbClr val="FFFFFF"/>
                </a:solidFill>
                <a:latin typeface="Tahoma"/>
                <a:cs typeface="Tahoma"/>
              </a:rPr>
              <a:t>D</a:t>
            </a:r>
            <a:r>
              <a:rPr sz="1800" b="1" spc="-40" dirty="0">
                <a:solidFill>
                  <a:srgbClr val="FFFFFF"/>
                </a:solidFill>
                <a:latin typeface="Tahoma"/>
                <a:cs typeface="Tahoma"/>
              </a:rPr>
              <a:t>i</a:t>
            </a:r>
            <a:r>
              <a:rPr sz="1800" b="1" spc="-70" dirty="0">
                <a:solidFill>
                  <a:srgbClr val="FFFFFF"/>
                </a:solidFill>
                <a:latin typeface="Tahoma"/>
                <a:cs typeface="Tahoma"/>
              </a:rPr>
              <a:t>s</a:t>
            </a:r>
            <a:r>
              <a:rPr sz="1800" b="1" spc="-40" dirty="0">
                <a:solidFill>
                  <a:srgbClr val="FFFFFF"/>
                </a:solidFill>
                <a:latin typeface="Tahoma"/>
                <a:cs typeface="Tahoma"/>
              </a:rPr>
              <a:t>i</a:t>
            </a:r>
            <a:r>
              <a:rPr sz="1800" b="1" spc="-80" dirty="0">
                <a:solidFill>
                  <a:srgbClr val="FFFFFF"/>
                </a:solidFill>
                <a:latin typeface="Tahoma"/>
                <a:cs typeface="Tahoma"/>
              </a:rPr>
              <a:t>n</a:t>
            </a:r>
            <a:r>
              <a:rPr sz="1800" b="1" spc="-105" dirty="0">
                <a:solidFill>
                  <a:srgbClr val="FFFFFF"/>
                </a:solidFill>
                <a:latin typeface="Tahoma"/>
                <a:cs typeface="Tahoma"/>
              </a:rPr>
              <a:t>t</a:t>
            </a:r>
            <a:r>
              <a:rPr sz="1800" b="1" spc="5" dirty="0">
                <a:solidFill>
                  <a:srgbClr val="FFFFFF"/>
                </a:solidFill>
                <a:latin typeface="Tahoma"/>
                <a:cs typeface="Tahoma"/>
              </a:rPr>
              <a:t>e</a:t>
            </a:r>
            <a:r>
              <a:rPr sz="1800" b="1" spc="-70" dirty="0">
                <a:solidFill>
                  <a:srgbClr val="FFFFFF"/>
                </a:solidFill>
                <a:latin typeface="Tahoma"/>
                <a:cs typeface="Tahoma"/>
              </a:rPr>
              <a:t>r</a:t>
            </a:r>
            <a:r>
              <a:rPr sz="1800" b="1" spc="5" dirty="0">
                <a:solidFill>
                  <a:srgbClr val="FFFFFF"/>
                </a:solidFill>
                <a:latin typeface="Tahoma"/>
                <a:cs typeface="Tahoma"/>
              </a:rPr>
              <a:t>e</a:t>
            </a:r>
            <a:r>
              <a:rPr sz="1800" b="1" spc="-70" dirty="0">
                <a:solidFill>
                  <a:srgbClr val="FFFFFF"/>
                </a:solidFill>
                <a:latin typeface="Tahoma"/>
                <a:cs typeface="Tahoma"/>
              </a:rPr>
              <a:t>s</a:t>
            </a:r>
            <a:r>
              <a:rPr sz="1800" b="1" spc="-80" dirty="0">
                <a:solidFill>
                  <a:srgbClr val="FFFFFF"/>
                </a:solidFill>
                <a:latin typeface="Tahoma"/>
                <a:cs typeface="Tahoma"/>
              </a:rPr>
              <a:t>t</a:t>
            </a:r>
            <a:endParaRPr sz="1800">
              <a:latin typeface="Tahoma"/>
              <a:cs typeface="Tahoma"/>
            </a:endParaRPr>
          </a:p>
        </p:txBody>
      </p:sp>
      <p:pic>
        <p:nvPicPr>
          <p:cNvPr id="7" name="Picture 2" descr="ABESEC OLA">
            <a:extLst>
              <a:ext uri="{FF2B5EF4-FFF2-40B4-BE49-F238E27FC236}">
                <a16:creationId xmlns:a16="http://schemas.microsoft.com/office/drawing/2014/main" id="{F2662FDE-AEBE-6175-6490-8C74AB785F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8951" cy="6857999"/>
          </a:xfrm>
          <a:prstGeom prst="rect">
            <a:avLst/>
          </a:prstGeom>
        </p:spPr>
      </p:pic>
      <p:sp>
        <p:nvSpPr>
          <p:cNvPr id="3" name="object 3"/>
          <p:cNvSpPr txBox="1">
            <a:spLocks noGrp="1"/>
          </p:cNvSpPr>
          <p:nvPr>
            <p:ph type="title"/>
          </p:nvPr>
        </p:nvSpPr>
        <p:spPr>
          <a:xfrm>
            <a:off x="1176654" y="921588"/>
            <a:ext cx="4546051" cy="762000"/>
          </a:xfrm>
          <a:prstGeom prst="rect">
            <a:avLst/>
          </a:prstGeom>
        </p:spPr>
        <p:txBody>
          <a:bodyPr vert="horz" wrap="square" lIns="0" tIns="16510" rIns="0" bIns="0" rtlCol="0">
            <a:spAutoFit/>
          </a:bodyPr>
          <a:lstStyle/>
          <a:p>
            <a:pPr marL="12700">
              <a:lnSpc>
                <a:spcPct val="100000"/>
              </a:lnSpc>
              <a:spcBef>
                <a:spcPts val="130"/>
              </a:spcBef>
            </a:pPr>
            <a:r>
              <a:rPr sz="4800" spc="10" dirty="0">
                <a:solidFill>
                  <a:schemeClr val="bg1"/>
                </a:solidFill>
              </a:rPr>
              <a:t>Articulation</a:t>
            </a:r>
            <a:endParaRPr sz="4800" dirty="0">
              <a:solidFill>
                <a:schemeClr val="bg1"/>
              </a:solidFill>
            </a:endParaRPr>
          </a:p>
        </p:txBody>
      </p:sp>
      <p:grpSp>
        <p:nvGrpSpPr>
          <p:cNvPr id="4" name="object 4"/>
          <p:cNvGrpSpPr/>
          <p:nvPr/>
        </p:nvGrpSpPr>
        <p:grpSpPr>
          <a:xfrm>
            <a:off x="0" y="1909826"/>
            <a:ext cx="12189460" cy="4950460"/>
            <a:chOff x="0" y="1909826"/>
            <a:chExt cx="12189460" cy="4950460"/>
          </a:xfrm>
        </p:grpSpPr>
        <p:sp>
          <p:nvSpPr>
            <p:cNvPr id="5" name="object 5"/>
            <p:cNvSpPr/>
            <p:nvPr/>
          </p:nvSpPr>
          <p:spPr>
            <a:xfrm>
              <a:off x="1193291" y="1916176"/>
              <a:ext cx="9964420" cy="0"/>
            </a:xfrm>
            <a:custGeom>
              <a:avLst/>
              <a:gdLst/>
              <a:ahLst/>
              <a:cxnLst/>
              <a:rect l="l" t="t" r="r" b="b"/>
              <a:pathLst>
                <a:path w="9964420">
                  <a:moveTo>
                    <a:pt x="0" y="0"/>
                  </a:moveTo>
                  <a:lnTo>
                    <a:pt x="9964419" y="0"/>
                  </a:lnTo>
                </a:path>
              </a:pathLst>
            </a:custGeom>
            <a:ln w="12700">
              <a:solidFill>
                <a:srgbClr val="FFFFFF"/>
              </a:solidFill>
            </a:ln>
          </p:spPr>
          <p:txBody>
            <a:bodyPr wrap="square" lIns="0" tIns="0" rIns="0" bIns="0" rtlCol="0"/>
            <a:lstStyle/>
            <a:p>
              <a:endParaRPr/>
            </a:p>
          </p:txBody>
        </p:sp>
        <p:sp>
          <p:nvSpPr>
            <p:cNvPr id="6" name="object 6"/>
            <p:cNvSpPr/>
            <p:nvPr/>
          </p:nvSpPr>
          <p:spPr>
            <a:xfrm>
              <a:off x="0" y="6402401"/>
              <a:ext cx="12189460" cy="457834"/>
            </a:xfrm>
            <a:custGeom>
              <a:avLst/>
              <a:gdLst/>
              <a:ahLst/>
              <a:cxnLst/>
              <a:rect l="l" t="t" r="r" b="b"/>
              <a:pathLst>
                <a:path w="12189460" h="457834">
                  <a:moveTo>
                    <a:pt x="12188952" y="0"/>
                  </a:moveTo>
                  <a:lnTo>
                    <a:pt x="0" y="0"/>
                  </a:lnTo>
                  <a:lnTo>
                    <a:pt x="0" y="457314"/>
                  </a:lnTo>
                  <a:lnTo>
                    <a:pt x="12188952" y="457314"/>
                  </a:lnTo>
                  <a:lnTo>
                    <a:pt x="12188952" y="0"/>
                  </a:lnTo>
                  <a:close/>
                </a:path>
              </a:pathLst>
            </a:custGeom>
            <a:solidFill>
              <a:srgbClr val="252525">
                <a:alpha val="94900"/>
              </a:srgbClr>
            </a:solidFill>
          </p:spPr>
          <p:txBody>
            <a:bodyPr wrap="square" lIns="0" tIns="0" rIns="0" bIns="0" rtlCol="0"/>
            <a:lstStyle/>
            <a:p>
              <a:endParaRPr/>
            </a:p>
          </p:txBody>
        </p:sp>
      </p:grpSp>
      <p:sp>
        <p:nvSpPr>
          <p:cNvPr id="7" name="object 7"/>
          <p:cNvSpPr txBox="1"/>
          <p:nvPr/>
        </p:nvSpPr>
        <p:spPr>
          <a:xfrm>
            <a:off x="164503" y="2135568"/>
            <a:ext cx="11669395" cy="2528897"/>
          </a:xfrm>
          <a:prstGeom prst="rect">
            <a:avLst/>
          </a:prstGeom>
        </p:spPr>
        <p:txBody>
          <a:bodyPr vert="horz" wrap="square" lIns="0" tIns="12700" rIns="0" bIns="0" rtlCol="0">
            <a:spAutoFit/>
          </a:bodyPr>
          <a:lstStyle/>
          <a:p>
            <a:pPr marL="12700" marR="5080">
              <a:lnSpc>
                <a:spcPct val="100000"/>
              </a:lnSpc>
              <a:spcBef>
                <a:spcPts val="100"/>
              </a:spcBef>
            </a:pPr>
            <a:r>
              <a:rPr sz="1800" b="1" spc="40" dirty="0">
                <a:solidFill>
                  <a:schemeClr val="bg1"/>
                </a:solidFill>
                <a:latin typeface="Tahoma"/>
                <a:cs typeface="Tahoma"/>
              </a:rPr>
              <a:t>Articulation</a:t>
            </a:r>
            <a:r>
              <a:rPr sz="1800" b="1" spc="-170" dirty="0">
                <a:solidFill>
                  <a:schemeClr val="bg1"/>
                </a:solidFill>
                <a:latin typeface="Tahoma"/>
                <a:cs typeface="Tahoma"/>
              </a:rPr>
              <a:t> </a:t>
            </a:r>
            <a:r>
              <a:rPr sz="1800" b="1" spc="5" dirty="0">
                <a:solidFill>
                  <a:schemeClr val="bg1"/>
                </a:solidFill>
                <a:latin typeface="Tahoma"/>
                <a:cs typeface="Tahoma"/>
              </a:rPr>
              <a:t>is</a:t>
            </a:r>
            <a:r>
              <a:rPr sz="1800" b="1" spc="-60" dirty="0">
                <a:solidFill>
                  <a:schemeClr val="bg1"/>
                </a:solidFill>
                <a:latin typeface="Tahoma"/>
                <a:cs typeface="Tahoma"/>
              </a:rPr>
              <a:t> </a:t>
            </a:r>
            <a:r>
              <a:rPr sz="1800" b="1" spc="40" dirty="0">
                <a:solidFill>
                  <a:schemeClr val="bg1"/>
                </a:solidFill>
                <a:latin typeface="Tahoma"/>
                <a:cs typeface="Tahoma"/>
              </a:rPr>
              <a:t>the</a:t>
            </a:r>
            <a:r>
              <a:rPr sz="1800" b="1" spc="-150" dirty="0">
                <a:solidFill>
                  <a:schemeClr val="bg1"/>
                </a:solidFill>
                <a:latin typeface="Tahoma"/>
                <a:cs typeface="Tahoma"/>
              </a:rPr>
              <a:t> </a:t>
            </a:r>
            <a:r>
              <a:rPr sz="1800" b="1" spc="40" dirty="0">
                <a:solidFill>
                  <a:schemeClr val="bg1"/>
                </a:solidFill>
                <a:latin typeface="Tahoma"/>
                <a:cs typeface="Tahoma"/>
              </a:rPr>
              <a:t>aspect</a:t>
            </a:r>
            <a:r>
              <a:rPr sz="1800" b="1" spc="-120" dirty="0">
                <a:solidFill>
                  <a:schemeClr val="bg1"/>
                </a:solidFill>
                <a:latin typeface="Tahoma"/>
                <a:cs typeface="Tahoma"/>
              </a:rPr>
              <a:t> </a:t>
            </a:r>
            <a:r>
              <a:rPr sz="1800" b="1" spc="25" dirty="0">
                <a:solidFill>
                  <a:schemeClr val="bg1"/>
                </a:solidFill>
                <a:latin typeface="Tahoma"/>
                <a:cs typeface="Tahoma"/>
              </a:rPr>
              <a:t>of</a:t>
            </a:r>
            <a:r>
              <a:rPr sz="1800" b="1" spc="-10" dirty="0">
                <a:solidFill>
                  <a:schemeClr val="bg1"/>
                </a:solidFill>
                <a:latin typeface="Tahoma"/>
                <a:cs typeface="Tahoma"/>
              </a:rPr>
              <a:t> </a:t>
            </a:r>
            <a:r>
              <a:rPr sz="1800" b="1" spc="55" dirty="0">
                <a:solidFill>
                  <a:schemeClr val="bg1"/>
                </a:solidFill>
                <a:latin typeface="Tahoma"/>
                <a:cs typeface="Tahoma"/>
              </a:rPr>
              <a:t>pronunciation</a:t>
            </a:r>
            <a:r>
              <a:rPr sz="1800" b="1" spc="-240" dirty="0">
                <a:solidFill>
                  <a:schemeClr val="bg1"/>
                </a:solidFill>
                <a:latin typeface="Tahoma"/>
                <a:cs typeface="Tahoma"/>
              </a:rPr>
              <a:t> </a:t>
            </a:r>
            <a:r>
              <a:rPr sz="1800" b="1" dirty="0">
                <a:solidFill>
                  <a:schemeClr val="bg1"/>
                </a:solidFill>
                <a:latin typeface="Tahoma"/>
                <a:cs typeface="Tahoma"/>
              </a:rPr>
              <a:t>that</a:t>
            </a:r>
            <a:r>
              <a:rPr sz="1800" b="1" spc="-120" dirty="0">
                <a:solidFill>
                  <a:schemeClr val="bg1"/>
                </a:solidFill>
                <a:latin typeface="Tahoma"/>
                <a:cs typeface="Tahoma"/>
              </a:rPr>
              <a:t> </a:t>
            </a:r>
            <a:r>
              <a:rPr sz="1800" b="1" spc="20" dirty="0">
                <a:solidFill>
                  <a:schemeClr val="bg1"/>
                </a:solidFill>
                <a:latin typeface="Tahoma"/>
                <a:cs typeface="Tahoma"/>
              </a:rPr>
              <a:t>involves</a:t>
            </a:r>
            <a:r>
              <a:rPr sz="1800" b="1" spc="-60" dirty="0">
                <a:solidFill>
                  <a:schemeClr val="bg1"/>
                </a:solidFill>
                <a:latin typeface="Tahoma"/>
                <a:cs typeface="Tahoma"/>
              </a:rPr>
              <a:t> </a:t>
            </a:r>
            <a:r>
              <a:rPr sz="1800" b="1" spc="75" dirty="0">
                <a:solidFill>
                  <a:schemeClr val="bg1"/>
                </a:solidFill>
                <a:latin typeface="Tahoma"/>
                <a:cs typeface="Tahoma"/>
              </a:rPr>
              <a:t>bringing</a:t>
            </a:r>
            <a:r>
              <a:rPr sz="1800" b="1" spc="-110" dirty="0">
                <a:solidFill>
                  <a:schemeClr val="bg1"/>
                </a:solidFill>
                <a:latin typeface="Tahoma"/>
                <a:cs typeface="Tahoma"/>
              </a:rPr>
              <a:t> </a:t>
            </a:r>
            <a:r>
              <a:rPr sz="1800" b="1" spc="15" dirty="0">
                <a:solidFill>
                  <a:schemeClr val="bg1"/>
                </a:solidFill>
                <a:latin typeface="Tahoma"/>
                <a:cs typeface="Tahoma"/>
              </a:rPr>
              <a:t>articulatory</a:t>
            </a:r>
            <a:r>
              <a:rPr sz="1800" b="1" spc="-145" dirty="0">
                <a:solidFill>
                  <a:schemeClr val="bg1"/>
                </a:solidFill>
                <a:latin typeface="Tahoma"/>
                <a:cs typeface="Tahoma"/>
              </a:rPr>
              <a:t> </a:t>
            </a:r>
            <a:r>
              <a:rPr sz="1800" b="1" spc="50" dirty="0">
                <a:solidFill>
                  <a:schemeClr val="bg1"/>
                </a:solidFill>
                <a:latin typeface="Tahoma"/>
                <a:cs typeface="Tahoma"/>
              </a:rPr>
              <a:t>organs</a:t>
            </a:r>
            <a:r>
              <a:rPr sz="1800" b="1" spc="-130" dirty="0">
                <a:solidFill>
                  <a:schemeClr val="bg1"/>
                </a:solidFill>
                <a:latin typeface="Tahoma"/>
                <a:cs typeface="Tahoma"/>
              </a:rPr>
              <a:t> </a:t>
            </a:r>
            <a:r>
              <a:rPr sz="1800" b="1" spc="55" dirty="0">
                <a:solidFill>
                  <a:schemeClr val="bg1"/>
                </a:solidFill>
                <a:latin typeface="Tahoma"/>
                <a:cs typeface="Tahoma"/>
              </a:rPr>
              <a:t>so</a:t>
            </a:r>
            <a:r>
              <a:rPr sz="1800" b="1" spc="-75" dirty="0">
                <a:solidFill>
                  <a:schemeClr val="bg1"/>
                </a:solidFill>
                <a:latin typeface="Tahoma"/>
                <a:cs typeface="Tahoma"/>
              </a:rPr>
              <a:t> </a:t>
            </a:r>
            <a:r>
              <a:rPr sz="1800" b="1" spc="-10" dirty="0">
                <a:solidFill>
                  <a:schemeClr val="bg1"/>
                </a:solidFill>
                <a:latin typeface="Tahoma"/>
                <a:cs typeface="Tahoma"/>
              </a:rPr>
              <a:t>as</a:t>
            </a:r>
            <a:r>
              <a:rPr sz="1800" b="1" spc="-65" dirty="0">
                <a:solidFill>
                  <a:schemeClr val="bg1"/>
                </a:solidFill>
                <a:latin typeface="Tahoma"/>
                <a:cs typeface="Tahoma"/>
              </a:rPr>
              <a:t> </a:t>
            </a:r>
            <a:r>
              <a:rPr sz="1800" b="1" spc="45" dirty="0">
                <a:solidFill>
                  <a:schemeClr val="bg1"/>
                </a:solidFill>
                <a:latin typeface="Tahoma"/>
                <a:cs typeface="Tahoma"/>
              </a:rPr>
              <a:t>to</a:t>
            </a:r>
            <a:r>
              <a:rPr sz="1800" b="1" spc="-140" dirty="0">
                <a:solidFill>
                  <a:schemeClr val="bg1"/>
                </a:solidFill>
                <a:latin typeface="Tahoma"/>
                <a:cs typeface="Tahoma"/>
              </a:rPr>
              <a:t> </a:t>
            </a:r>
            <a:r>
              <a:rPr sz="1800" b="1" spc="55" dirty="0">
                <a:solidFill>
                  <a:schemeClr val="bg1"/>
                </a:solidFill>
                <a:latin typeface="Tahoma"/>
                <a:cs typeface="Tahoma"/>
              </a:rPr>
              <a:t>shape</a:t>
            </a:r>
            <a:r>
              <a:rPr sz="1800" b="1" spc="-75" dirty="0">
                <a:solidFill>
                  <a:schemeClr val="bg1"/>
                </a:solidFill>
                <a:latin typeface="Tahoma"/>
                <a:cs typeface="Tahoma"/>
              </a:rPr>
              <a:t> </a:t>
            </a:r>
            <a:r>
              <a:rPr sz="1800" b="1" spc="40" dirty="0">
                <a:solidFill>
                  <a:schemeClr val="bg1"/>
                </a:solidFill>
                <a:latin typeface="Tahoma"/>
                <a:cs typeface="Tahoma"/>
              </a:rPr>
              <a:t>the</a:t>
            </a:r>
            <a:r>
              <a:rPr sz="1800" b="1" spc="-150" dirty="0">
                <a:solidFill>
                  <a:schemeClr val="bg1"/>
                </a:solidFill>
                <a:latin typeface="Tahoma"/>
                <a:cs typeface="Tahoma"/>
              </a:rPr>
              <a:t> </a:t>
            </a:r>
            <a:r>
              <a:rPr sz="1800" b="1" spc="60" dirty="0">
                <a:solidFill>
                  <a:schemeClr val="bg1"/>
                </a:solidFill>
                <a:latin typeface="Tahoma"/>
                <a:cs typeface="Tahoma"/>
              </a:rPr>
              <a:t>sounds</a:t>
            </a:r>
            <a:r>
              <a:rPr sz="1800" b="1" spc="-130" dirty="0">
                <a:solidFill>
                  <a:schemeClr val="bg1"/>
                </a:solidFill>
                <a:latin typeface="Tahoma"/>
                <a:cs typeface="Tahoma"/>
              </a:rPr>
              <a:t> </a:t>
            </a:r>
            <a:r>
              <a:rPr sz="1800" b="1" spc="25" dirty="0">
                <a:solidFill>
                  <a:schemeClr val="bg1"/>
                </a:solidFill>
                <a:latin typeface="Tahoma"/>
                <a:cs typeface="Tahoma"/>
              </a:rPr>
              <a:t>of </a:t>
            </a:r>
            <a:r>
              <a:rPr sz="1800" b="1" spc="-550" dirty="0">
                <a:solidFill>
                  <a:schemeClr val="bg1"/>
                </a:solidFill>
                <a:latin typeface="Tahoma"/>
                <a:cs typeface="Tahoma"/>
              </a:rPr>
              <a:t> </a:t>
            </a:r>
            <a:r>
              <a:rPr sz="1800" b="1" spc="50" dirty="0">
                <a:solidFill>
                  <a:schemeClr val="bg1"/>
                </a:solidFill>
                <a:latin typeface="Tahoma"/>
                <a:cs typeface="Tahoma"/>
              </a:rPr>
              <a:t>speech.</a:t>
            </a:r>
            <a:endParaRPr sz="1800" b="1" dirty="0">
              <a:solidFill>
                <a:schemeClr val="bg1"/>
              </a:solidFill>
              <a:latin typeface="Tahoma"/>
              <a:cs typeface="Tahoma"/>
            </a:endParaRPr>
          </a:p>
          <a:p>
            <a:pPr>
              <a:lnSpc>
                <a:spcPct val="100000"/>
              </a:lnSpc>
              <a:spcBef>
                <a:spcPts val="5"/>
              </a:spcBef>
            </a:pPr>
            <a:endParaRPr sz="2750" b="1" dirty="0">
              <a:solidFill>
                <a:schemeClr val="bg1"/>
              </a:solidFill>
              <a:latin typeface="Tahoma"/>
              <a:cs typeface="Tahoma"/>
            </a:endParaRPr>
          </a:p>
          <a:p>
            <a:pPr marL="12700">
              <a:lnSpc>
                <a:spcPct val="100000"/>
              </a:lnSpc>
            </a:pPr>
            <a:r>
              <a:rPr sz="1800" b="1" spc="35" dirty="0">
                <a:solidFill>
                  <a:schemeClr val="bg1"/>
                </a:solidFill>
                <a:latin typeface="Tahoma"/>
                <a:cs typeface="Tahoma"/>
              </a:rPr>
              <a:t>Speakers</a:t>
            </a:r>
            <a:r>
              <a:rPr sz="1800" b="1" spc="-135" dirty="0">
                <a:solidFill>
                  <a:schemeClr val="bg1"/>
                </a:solidFill>
                <a:latin typeface="Tahoma"/>
                <a:cs typeface="Tahoma"/>
              </a:rPr>
              <a:t> </a:t>
            </a:r>
            <a:r>
              <a:rPr sz="1800" b="1" spc="65" dirty="0">
                <a:solidFill>
                  <a:schemeClr val="bg1"/>
                </a:solidFill>
                <a:latin typeface="Tahoma"/>
                <a:cs typeface="Tahoma"/>
              </a:rPr>
              <a:t>should</a:t>
            </a:r>
            <a:r>
              <a:rPr sz="1800" b="1" spc="-125" dirty="0">
                <a:solidFill>
                  <a:schemeClr val="bg1"/>
                </a:solidFill>
                <a:latin typeface="Tahoma"/>
                <a:cs typeface="Tahoma"/>
              </a:rPr>
              <a:t> </a:t>
            </a:r>
            <a:r>
              <a:rPr sz="1800" b="1" spc="114" dirty="0">
                <a:solidFill>
                  <a:schemeClr val="bg1"/>
                </a:solidFill>
                <a:latin typeface="Tahoma"/>
                <a:cs typeface="Tahoma"/>
              </a:rPr>
              <a:t>be</a:t>
            </a:r>
            <a:r>
              <a:rPr sz="1800" b="1" spc="-70" dirty="0">
                <a:solidFill>
                  <a:schemeClr val="bg1"/>
                </a:solidFill>
                <a:latin typeface="Tahoma"/>
                <a:cs typeface="Tahoma"/>
              </a:rPr>
              <a:t> </a:t>
            </a:r>
            <a:r>
              <a:rPr sz="1800" b="1" spc="25" dirty="0">
                <a:solidFill>
                  <a:schemeClr val="bg1"/>
                </a:solidFill>
                <a:latin typeface="Tahoma"/>
                <a:cs typeface="Tahoma"/>
              </a:rPr>
              <a:t>careful</a:t>
            </a:r>
            <a:r>
              <a:rPr sz="1800" b="1" spc="-150" dirty="0">
                <a:solidFill>
                  <a:schemeClr val="bg1"/>
                </a:solidFill>
                <a:latin typeface="Tahoma"/>
                <a:cs typeface="Tahoma"/>
              </a:rPr>
              <a:t> </a:t>
            </a:r>
            <a:r>
              <a:rPr sz="1800" b="1" spc="45" dirty="0">
                <a:solidFill>
                  <a:schemeClr val="bg1"/>
                </a:solidFill>
                <a:latin typeface="Tahoma"/>
                <a:cs typeface="Tahoma"/>
              </a:rPr>
              <a:t>not</a:t>
            </a:r>
            <a:r>
              <a:rPr sz="1800" b="1" spc="-125" dirty="0">
                <a:solidFill>
                  <a:schemeClr val="bg1"/>
                </a:solidFill>
                <a:latin typeface="Tahoma"/>
                <a:cs typeface="Tahoma"/>
              </a:rPr>
              <a:t> </a:t>
            </a:r>
            <a:r>
              <a:rPr sz="1800" b="1" spc="45" dirty="0">
                <a:solidFill>
                  <a:schemeClr val="bg1"/>
                </a:solidFill>
                <a:latin typeface="Tahoma"/>
                <a:cs typeface="Tahoma"/>
              </a:rPr>
              <a:t>to</a:t>
            </a:r>
            <a:r>
              <a:rPr sz="1800" b="1" spc="-140" dirty="0">
                <a:solidFill>
                  <a:schemeClr val="bg1"/>
                </a:solidFill>
                <a:latin typeface="Tahoma"/>
                <a:cs typeface="Tahoma"/>
              </a:rPr>
              <a:t> </a:t>
            </a:r>
            <a:r>
              <a:rPr sz="1800" b="1" spc="35" dirty="0">
                <a:solidFill>
                  <a:schemeClr val="bg1"/>
                </a:solidFill>
                <a:latin typeface="Tahoma"/>
                <a:cs typeface="Tahoma"/>
              </a:rPr>
              <a:t>slop,</a:t>
            </a:r>
            <a:r>
              <a:rPr sz="1800" b="1" spc="-165" dirty="0">
                <a:solidFill>
                  <a:schemeClr val="bg1"/>
                </a:solidFill>
                <a:latin typeface="Tahoma"/>
                <a:cs typeface="Tahoma"/>
              </a:rPr>
              <a:t> </a:t>
            </a:r>
            <a:r>
              <a:rPr sz="1800" b="1" spc="65" dirty="0">
                <a:solidFill>
                  <a:schemeClr val="bg1"/>
                </a:solidFill>
                <a:latin typeface="Tahoma"/>
                <a:cs typeface="Tahoma"/>
              </a:rPr>
              <a:t>chop,</a:t>
            </a:r>
            <a:r>
              <a:rPr sz="1800" b="1" spc="-235" dirty="0">
                <a:solidFill>
                  <a:schemeClr val="bg1"/>
                </a:solidFill>
                <a:latin typeface="Tahoma"/>
                <a:cs typeface="Tahoma"/>
              </a:rPr>
              <a:t> </a:t>
            </a:r>
            <a:r>
              <a:rPr sz="1800" b="1" spc="15" dirty="0">
                <a:solidFill>
                  <a:schemeClr val="bg1"/>
                </a:solidFill>
                <a:latin typeface="Tahoma"/>
                <a:cs typeface="Tahoma"/>
              </a:rPr>
              <a:t>truncate,</a:t>
            </a:r>
            <a:r>
              <a:rPr sz="1800" b="1" spc="-235" dirty="0">
                <a:solidFill>
                  <a:schemeClr val="bg1"/>
                </a:solidFill>
                <a:latin typeface="Tahoma"/>
                <a:cs typeface="Tahoma"/>
              </a:rPr>
              <a:t> </a:t>
            </a:r>
            <a:r>
              <a:rPr sz="1800" b="1" spc="45" dirty="0">
                <a:solidFill>
                  <a:schemeClr val="bg1"/>
                </a:solidFill>
                <a:latin typeface="Tahoma"/>
                <a:cs typeface="Tahoma"/>
              </a:rPr>
              <a:t>or</a:t>
            </a:r>
            <a:r>
              <a:rPr sz="1800" b="1" spc="-55" dirty="0">
                <a:solidFill>
                  <a:schemeClr val="bg1"/>
                </a:solidFill>
                <a:latin typeface="Tahoma"/>
                <a:cs typeface="Tahoma"/>
              </a:rPr>
              <a:t> </a:t>
            </a:r>
            <a:r>
              <a:rPr sz="1800" b="1" spc="40" dirty="0">
                <a:solidFill>
                  <a:schemeClr val="bg1"/>
                </a:solidFill>
                <a:latin typeface="Tahoma"/>
                <a:cs typeface="Tahoma"/>
              </a:rPr>
              <a:t>omit</a:t>
            </a:r>
            <a:r>
              <a:rPr sz="1800" b="1" spc="-55" dirty="0">
                <a:solidFill>
                  <a:schemeClr val="bg1"/>
                </a:solidFill>
                <a:latin typeface="Tahoma"/>
                <a:cs typeface="Tahoma"/>
              </a:rPr>
              <a:t> </a:t>
            </a:r>
            <a:r>
              <a:rPr sz="1800" b="1" spc="60" dirty="0">
                <a:solidFill>
                  <a:schemeClr val="bg1"/>
                </a:solidFill>
                <a:latin typeface="Tahoma"/>
                <a:cs typeface="Tahoma"/>
              </a:rPr>
              <a:t>sounds</a:t>
            </a:r>
            <a:r>
              <a:rPr sz="1800" b="1" spc="-204" dirty="0">
                <a:solidFill>
                  <a:schemeClr val="bg1"/>
                </a:solidFill>
                <a:latin typeface="Tahoma"/>
                <a:cs typeface="Tahoma"/>
              </a:rPr>
              <a:t> </a:t>
            </a:r>
            <a:r>
              <a:rPr sz="1800" b="1" spc="50" dirty="0">
                <a:solidFill>
                  <a:schemeClr val="bg1"/>
                </a:solidFill>
                <a:latin typeface="Tahoma"/>
                <a:cs typeface="Tahoma"/>
              </a:rPr>
              <a:t>between</a:t>
            </a:r>
            <a:r>
              <a:rPr sz="1800" b="1" spc="-90" dirty="0">
                <a:solidFill>
                  <a:schemeClr val="bg1"/>
                </a:solidFill>
                <a:latin typeface="Tahoma"/>
                <a:cs typeface="Tahoma"/>
              </a:rPr>
              <a:t> </a:t>
            </a:r>
            <a:r>
              <a:rPr sz="1800" b="1" spc="55" dirty="0">
                <a:solidFill>
                  <a:schemeClr val="bg1"/>
                </a:solidFill>
                <a:latin typeface="Tahoma"/>
                <a:cs typeface="Tahoma"/>
              </a:rPr>
              <a:t>words</a:t>
            </a:r>
            <a:r>
              <a:rPr sz="1800" b="1" spc="-130" dirty="0">
                <a:solidFill>
                  <a:schemeClr val="bg1"/>
                </a:solidFill>
                <a:latin typeface="Tahoma"/>
                <a:cs typeface="Tahoma"/>
              </a:rPr>
              <a:t> </a:t>
            </a:r>
            <a:r>
              <a:rPr sz="1800" b="1" spc="45" dirty="0">
                <a:solidFill>
                  <a:schemeClr val="bg1"/>
                </a:solidFill>
                <a:latin typeface="Tahoma"/>
                <a:cs typeface="Tahoma"/>
              </a:rPr>
              <a:t>or</a:t>
            </a:r>
            <a:r>
              <a:rPr sz="1800" b="1" spc="-55" dirty="0">
                <a:solidFill>
                  <a:schemeClr val="bg1"/>
                </a:solidFill>
                <a:latin typeface="Tahoma"/>
                <a:cs typeface="Tahoma"/>
              </a:rPr>
              <a:t> </a:t>
            </a:r>
            <a:r>
              <a:rPr sz="1800" b="1" spc="25" dirty="0">
                <a:solidFill>
                  <a:schemeClr val="bg1"/>
                </a:solidFill>
                <a:latin typeface="Tahoma"/>
                <a:cs typeface="Tahoma"/>
              </a:rPr>
              <a:t>sentences.</a:t>
            </a:r>
            <a:endParaRPr sz="1800" b="1" dirty="0">
              <a:solidFill>
                <a:schemeClr val="bg1"/>
              </a:solidFill>
              <a:latin typeface="Tahoma"/>
              <a:cs typeface="Tahoma"/>
            </a:endParaRPr>
          </a:p>
          <a:p>
            <a:pPr>
              <a:lnSpc>
                <a:spcPct val="100000"/>
              </a:lnSpc>
              <a:spcBef>
                <a:spcPts val="10"/>
              </a:spcBef>
            </a:pPr>
            <a:endParaRPr sz="2800" b="1" dirty="0">
              <a:solidFill>
                <a:schemeClr val="bg1"/>
              </a:solidFill>
              <a:latin typeface="Tahoma"/>
              <a:cs typeface="Tahoma"/>
            </a:endParaRPr>
          </a:p>
          <a:p>
            <a:pPr marL="12700" marR="214629">
              <a:lnSpc>
                <a:spcPct val="100000"/>
              </a:lnSpc>
            </a:pPr>
            <a:r>
              <a:rPr sz="1800" b="1" spc="-145" dirty="0">
                <a:solidFill>
                  <a:schemeClr val="bg1"/>
                </a:solidFill>
                <a:latin typeface="Tahoma"/>
                <a:cs typeface="Tahoma"/>
              </a:rPr>
              <a:t>If</a:t>
            </a:r>
            <a:r>
              <a:rPr sz="1800" b="1" spc="-10" dirty="0">
                <a:solidFill>
                  <a:schemeClr val="bg1"/>
                </a:solidFill>
                <a:latin typeface="Tahoma"/>
                <a:cs typeface="Tahoma"/>
              </a:rPr>
              <a:t> </a:t>
            </a:r>
            <a:r>
              <a:rPr sz="1800" b="1" spc="15" dirty="0">
                <a:solidFill>
                  <a:schemeClr val="bg1"/>
                </a:solidFill>
                <a:latin typeface="Tahoma"/>
                <a:cs typeface="Tahoma"/>
              </a:rPr>
              <a:t>all</a:t>
            </a:r>
            <a:r>
              <a:rPr sz="1800" b="1" spc="-75" dirty="0">
                <a:solidFill>
                  <a:schemeClr val="bg1"/>
                </a:solidFill>
                <a:latin typeface="Tahoma"/>
                <a:cs typeface="Tahoma"/>
              </a:rPr>
              <a:t> </a:t>
            </a:r>
            <a:r>
              <a:rPr sz="1800" b="1" spc="40" dirty="0">
                <a:solidFill>
                  <a:schemeClr val="bg1"/>
                </a:solidFill>
                <a:latin typeface="Tahoma"/>
                <a:cs typeface="Tahoma"/>
              </a:rPr>
              <a:t>the</a:t>
            </a:r>
            <a:r>
              <a:rPr sz="1800" b="1" spc="-145" dirty="0">
                <a:solidFill>
                  <a:schemeClr val="bg1"/>
                </a:solidFill>
                <a:latin typeface="Tahoma"/>
                <a:cs typeface="Tahoma"/>
              </a:rPr>
              <a:t> </a:t>
            </a:r>
            <a:r>
              <a:rPr sz="1800" b="1" spc="60" dirty="0">
                <a:solidFill>
                  <a:schemeClr val="bg1"/>
                </a:solidFill>
                <a:latin typeface="Tahoma"/>
                <a:cs typeface="Tahoma"/>
              </a:rPr>
              <a:t>sounds</a:t>
            </a:r>
            <a:r>
              <a:rPr sz="1800" b="1" spc="-135" dirty="0">
                <a:solidFill>
                  <a:schemeClr val="bg1"/>
                </a:solidFill>
                <a:latin typeface="Tahoma"/>
                <a:cs typeface="Tahoma"/>
              </a:rPr>
              <a:t> </a:t>
            </a:r>
            <a:r>
              <a:rPr sz="1800" b="1" spc="20" dirty="0">
                <a:solidFill>
                  <a:schemeClr val="bg1"/>
                </a:solidFill>
                <a:latin typeface="Tahoma"/>
                <a:cs typeface="Tahoma"/>
              </a:rPr>
              <a:t>are</a:t>
            </a:r>
            <a:r>
              <a:rPr sz="1800" b="1" spc="-145" dirty="0">
                <a:solidFill>
                  <a:schemeClr val="bg1"/>
                </a:solidFill>
                <a:latin typeface="Tahoma"/>
                <a:cs typeface="Tahoma"/>
              </a:rPr>
              <a:t> </a:t>
            </a:r>
            <a:r>
              <a:rPr sz="1800" b="1" spc="45" dirty="0">
                <a:solidFill>
                  <a:schemeClr val="bg1"/>
                </a:solidFill>
                <a:latin typeface="Tahoma"/>
                <a:cs typeface="Tahoma"/>
              </a:rPr>
              <a:t>not</a:t>
            </a:r>
            <a:r>
              <a:rPr sz="1800" b="1" spc="-120" dirty="0">
                <a:solidFill>
                  <a:schemeClr val="bg1"/>
                </a:solidFill>
                <a:latin typeface="Tahoma"/>
                <a:cs typeface="Tahoma"/>
              </a:rPr>
              <a:t> </a:t>
            </a:r>
            <a:r>
              <a:rPr sz="1800" b="1" spc="40" dirty="0">
                <a:solidFill>
                  <a:schemeClr val="bg1"/>
                </a:solidFill>
                <a:latin typeface="Tahoma"/>
                <a:cs typeface="Tahoma"/>
              </a:rPr>
              <a:t>uttered</a:t>
            </a:r>
            <a:r>
              <a:rPr sz="1800" b="1" spc="-120" dirty="0">
                <a:solidFill>
                  <a:schemeClr val="bg1"/>
                </a:solidFill>
                <a:latin typeface="Tahoma"/>
                <a:cs typeface="Tahoma"/>
              </a:rPr>
              <a:t> </a:t>
            </a:r>
            <a:r>
              <a:rPr sz="1800" b="1" spc="55" dirty="0">
                <a:solidFill>
                  <a:schemeClr val="bg1"/>
                </a:solidFill>
                <a:latin typeface="Tahoma"/>
                <a:cs typeface="Tahoma"/>
              </a:rPr>
              <a:t>properly</a:t>
            </a:r>
            <a:r>
              <a:rPr sz="1800" b="1" spc="-145" dirty="0">
                <a:solidFill>
                  <a:schemeClr val="bg1"/>
                </a:solidFill>
                <a:latin typeface="Tahoma"/>
                <a:cs typeface="Tahoma"/>
              </a:rPr>
              <a:t> </a:t>
            </a:r>
            <a:r>
              <a:rPr sz="1800" b="1" spc="-80" dirty="0">
                <a:solidFill>
                  <a:schemeClr val="bg1"/>
                </a:solidFill>
                <a:latin typeface="Tahoma"/>
                <a:cs typeface="Tahoma"/>
              </a:rPr>
              <a:t>,</a:t>
            </a:r>
            <a:r>
              <a:rPr sz="1800" b="1" spc="-160" dirty="0">
                <a:solidFill>
                  <a:schemeClr val="bg1"/>
                </a:solidFill>
                <a:latin typeface="Tahoma"/>
                <a:cs typeface="Tahoma"/>
              </a:rPr>
              <a:t> </a:t>
            </a:r>
            <a:r>
              <a:rPr sz="1800" b="1" spc="40" dirty="0">
                <a:solidFill>
                  <a:schemeClr val="bg1"/>
                </a:solidFill>
                <a:latin typeface="Tahoma"/>
                <a:cs typeface="Tahoma"/>
              </a:rPr>
              <a:t>the</a:t>
            </a:r>
            <a:r>
              <a:rPr sz="1800" b="1" spc="-145" dirty="0">
                <a:solidFill>
                  <a:schemeClr val="bg1"/>
                </a:solidFill>
                <a:latin typeface="Tahoma"/>
                <a:cs typeface="Tahoma"/>
              </a:rPr>
              <a:t> </a:t>
            </a:r>
            <a:r>
              <a:rPr sz="1800" b="1" spc="10" dirty="0">
                <a:solidFill>
                  <a:schemeClr val="bg1"/>
                </a:solidFill>
                <a:latin typeface="Tahoma"/>
                <a:cs typeface="Tahoma"/>
              </a:rPr>
              <a:t>flow</a:t>
            </a:r>
            <a:r>
              <a:rPr sz="1800" b="1" spc="-30" dirty="0">
                <a:solidFill>
                  <a:schemeClr val="bg1"/>
                </a:solidFill>
                <a:latin typeface="Tahoma"/>
                <a:cs typeface="Tahoma"/>
              </a:rPr>
              <a:t> </a:t>
            </a:r>
            <a:r>
              <a:rPr sz="1800" b="1" spc="25" dirty="0">
                <a:solidFill>
                  <a:schemeClr val="bg1"/>
                </a:solidFill>
                <a:latin typeface="Tahoma"/>
                <a:cs typeface="Tahoma"/>
              </a:rPr>
              <a:t>of</a:t>
            </a:r>
            <a:r>
              <a:rPr sz="1800" b="1" spc="-80" dirty="0">
                <a:solidFill>
                  <a:schemeClr val="bg1"/>
                </a:solidFill>
                <a:latin typeface="Tahoma"/>
                <a:cs typeface="Tahoma"/>
              </a:rPr>
              <a:t> </a:t>
            </a:r>
            <a:r>
              <a:rPr sz="1800" b="1" spc="55" dirty="0">
                <a:solidFill>
                  <a:schemeClr val="bg1"/>
                </a:solidFill>
                <a:latin typeface="Tahoma"/>
                <a:cs typeface="Tahoma"/>
              </a:rPr>
              <a:t>understanding</a:t>
            </a:r>
            <a:r>
              <a:rPr sz="1800" b="1" spc="-190" dirty="0">
                <a:solidFill>
                  <a:schemeClr val="bg1"/>
                </a:solidFill>
                <a:latin typeface="Tahoma"/>
                <a:cs typeface="Tahoma"/>
              </a:rPr>
              <a:t> </a:t>
            </a:r>
            <a:r>
              <a:rPr sz="1800" b="1" spc="40" dirty="0">
                <a:solidFill>
                  <a:schemeClr val="bg1"/>
                </a:solidFill>
                <a:latin typeface="Tahoma"/>
                <a:cs typeface="Tahoma"/>
              </a:rPr>
              <a:t>gets</a:t>
            </a:r>
            <a:r>
              <a:rPr sz="1800" b="1" spc="-50" dirty="0">
                <a:solidFill>
                  <a:schemeClr val="bg1"/>
                </a:solidFill>
                <a:latin typeface="Tahoma"/>
                <a:cs typeface="Tahoma"/>
              </a:rPr>
              <a:t> </a:t>
            </a:r>
            <a:r>
              <a:rPr sz="1800" b="1" spc="45" dirty="0">
                <a:solidFill>
                  <a:schemeClr val="bg1"/>
                </a:solidFill>
                <a:latin typeface="Tahoma"/>
                <a:cs typeface="Tahoma"/>
              </a:rPr>
              <a:t>interrupted</a:t>
            </a:r>
            <a:r>
              <a:rPr sz="1800" b="1" spc="-125" dirty="0">
                <a:solidFill>
                  <a:schemeClr val="bg1"/>
                </a:solidFill>
                <a:latin typeface="Tahoma"/>
                <a:cs typeface="Tahoma"/>
              </a:rPr>
              <a:t> </a:t>
            </a:r>
            <a:r>
              <a:rPr sz="1800" b="1" spc="70" dirty="0">
                <a:solidFill>
                  <a:schemeClr val="bg1"/>
                </a:solidFill>
                <a:latin typeface="Tahoma"/>
                <a:cs typeface="Tahoma"/>
              </a:rPr>
              <a:t>and</a:t>
            </a:r>
            <a:r>
              <a:rPr sz="1800" b="1" spc="-120" dirty="0">
                <a:solidFill>
                  <a:schemeClr val="bg1"/>
                </a:solidFill>
                <a:latin typeface="Tahoma"/>
                <a:cs typeface="Tahoma"/>
              </a:rPr>
              <a:t> </a:t>
            </a:r>
            <a:r>
              <a:rPr sz="1800" b="1" spc="35" dirty="0">
                <a:solidFill>
                  <a:schemeClr val="bg1"/>
                </a:solidFill>
                <a:latin typeface="Tahoma"/>
                <a:cs typeface="Tahoma"/>
              </a:rPr>
              <a:t>deters</a:t>
            </a:r>
            <a:r>
              <a:rPr sz="1800" b="1" spc="-60" dirty="0">
                <a:solidFill>
                  <a:schemeClr val="bg1"/>
                </a:solidFill>
                <a:latin typeface="Tahoma"/>
                <a:cs typeface="Tahoma"/>
              </a:rPr>
              <a:t> </a:t>
            </a:r>
            <a:r>
              <a:rPr sz="1800" b="1" spc="20" dirty="0">
                <a:solidFill>
                  <a:schemeClr val="bg1"/>
                </a:solidFill>
                <a:latin typeface="Tahoma"/>
                <a:cs typeface="Tahoma"/>
              </a:rPr>
              <a:t>listeners</a:t>
            </a:r>
            <a:r>
              <a:rPr sz="1800" b="1" spc="-60" dirty="0">
                <a:solidFill>
                  <a:schemeClr val="bg1"/>
                </a:solidFill>
                <a:latin typeface="Tahoma"/>
                <a:cs typeface="Tahoma"/>
              </a:rPr>
              <a:t> </a:t>
            </a:r>
            <a:r>
              <a:rPr sz="1800" b="1" spc="25" dirty="0">
                <a:solidFill>
                  <a:schemeClr val="bg1"/>
                </a:solidFill>
                <a:latin typeface="Tahoma"/>
                <a:cs typeface="Tahoma"/>
              </a:rPr>
              <a:t>from </a:t>
            </a:r>
            <a:r>
              <a:rPr sz="1800" b="1" spc="-545" dirty="0">
                <a:solidFill>
                  <a:schemeClr val="bg1"/>
                </a:solidFill>
                <a:latin typeface="Tahoma"/>
                <a:cs typeface="Tahoma"/>
              </a:rPr>
              <a:t> </a:t>
            </a:r>
            <a:r>
              <a:rPr sz="1800" b="1" spc="65" dirty="0">
                <a:solidFill>
                  <a:schemeClr val="bg1"/>
                </a:solidFill>
                <a:latin typeface="Tahoma"/>
                <a:cs typeface="Tahoma"/>
              </a:rPr>
              <a:t>grasping</a:t>
            </a:r>
            <a:r>
              <a:rPr sz="1800" b="1" spc="-125" dirty="0">
                <a:solidFill>
                  <a:schemeClr val="bg1"/>
                </a:solidFill>
                <a:latin typeface="Tahoma"/>
                <a:cs typeface="Tahoma"/>
              </a:rPr>
              <a:t> </a:t>
            </a:r>
            <a:r>
              <a:rPr sz="1800" b="1" spc="40" dirty="0">
                <a:solidFill>
                  <a:schemeClr val="bg1"/>
                </a:solidFill>
                <a:latin typeface="Tahoma"/>
                <a:cs typeface="Tahoma"/>
              </a:rPr>
              <a:t>the</a:t>
            </a:r>
            <a:r>
              <a:rPr sz="1800" b="1" spc="-155" dirty="0">
                <a:solidFill>
                  <a:schemeClr val="bg1"/>
                </a:solidFill>
                <a:latin typeface="Tahoma"/>
                <a:cs typeface="Tahoma"/>
              </a:rPr>
              <a:t> </a:t>
            </a:r>
            <a:r>
              <a:rPr sz="1800" b="1" spc="60" dirty="0">
                <a:solidFill>
                  <a:schemeClr val="bg1"/>
                </a:solidFill>
                <a:latin typeface="Tahoma"/>
                <a:cs typeface="Tahoma"/>
              </a:rPr>
              <a:t>meaning</a:t>
            </a:r>
            <a:r>
              <a:rPr sz="1800" b="1" spc="-120" dirty="0">
                <a:solidFill>
                  <a:schemeClr val="bg1"/>
                </a:solidFill>
                <a:latin typeface="Tahoma"/>
                <a:cs typeface="Tahoma"/>
              </a:rPr>
              <a:t> </a:t>
            </a:r>
            <a:r>
              <a:rPr sz="1800" b="1" spc="25" dirty="0">
                <a:solidFill>
                  <a:schemeClr val="bg1"/>
                </a:solidFill>
                <a:latin typeface="Tahoma"/>
                <a:cs typeface="Tahoma"/>
              </a:rPr>
              <a:t>of</a:t>
            </a:r>
            <a:r>
              <a:rPr sz="1800" b="1" spc="-90" dirty="0">
                <a:solidFill>
                  <a:schemeClr val="bg1"/>
                </a:solidFill>
                <a:latin typeface="Tahoma"/>
                <a:cs typeface="Tahoma"/>
              </a:rPr>
              <a:t> </a:t>
            </a:r>
            <a:r>
              <a:rPr sz="1800" b="1" spc="40" dirty="0">
                <a:solidFill>
                  <a:schemeClr val="bg1"/>
                </a:solidFill>
                <a:latin typeface="Tahoma"/>
                <a:cs typeface="Tahoma"/>
              </a:rPr>
              <a:t>the</a:t>
            </a:r>
            <a:r>
              <a:rPr sz="1800" b="1" spc="-155" dirty="0">
                <a:solidFill>
                  <a:schemeClr val="bg1"/>
                </a:solidFill>
                <a:latin typeface="Tahoma"/>
                <a:cs typeface="Tahoma"/>
              </a:rPr>
              <a:t> </a:t>
            </a:r>
            <a:r>
              <a:rPr sz="1800" b="1" spc="45" dirty="0">
                <a:solidFill>
                  <a:schemeClr val="bg1"/>
                </a:solidFill>
                <a:latin typeface="Tahoma"/>
                <a:cs typeface="Tahoma"/>
              </a:rPr>
              <a:t>message</a:t>
            </a:r>
            <a:endParaRPr sz="1800" b="1" dirty="0">
              <a:solidFill>
                <a:schemeClr val="bg1"/>
              </a:solidFill>
              <a:latin typeface="Tahoma"/>
              <a:cs typeface="Tahoma"/>
            </a:endParaRPr>
          </a:p>
        </p:txBody>
      </p:sp>
      <p:pic>
        <p:nvPicPr>
          <p:cNvPr id="8" name="Picture 2" descr="ABESEC OLA">
            <a:extLst>
              <a:ext uri="{FF2B5EF4-FFF2-40B4-BE49-F238E27FC236}">
                <a16:creationId xmlns:a16="http://schemas.microsoft.com/office/drawing/2014/main" id="{83387A5F-5044-EB30-1211-BF79EB858C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C99C-668D-449D-7D76-FA89BAE66CCC}"/>
              </a:ext>
            </a:extLst>
          </p:cNvPr>
          <p:cNvSpPr>
            <a:spLocks noGrp="1"/>
          </p:cNvSpPr>
          <p:nvPr>
            <p:ph type="title"/>
          </p:nvPr>
        </p:nvSpPr>
        <p:spPr/>
        <p:txBody>
          <a:bodyPr>
            <a:normAutofit/>
          </a:bodyPr>
          <a:lstStyle/>
          <a:p>
            <a:r>
              <a:rPr lang="en-US" sz="4400" dirty="0">
                <a:solidFill>
                  <a:schemeClr val="bg1"/>
                </a:solidFill>
              </a:rPr>
              <a:t>Role and Purpose of Communication</a:t>
            </a:r>
            <a:endParaRPr lang="en-IN" sz="4400" dirty="0">
              <a:solidFill>
                <a:schemeClr val="bg1"/>
              </a:solidFill>
            </a:endParaRPr>
          </a:p>
        </p:txBody>
      </p:sp>
      <p:sp>
        <p:nvSpPr>
          <p:cNvPr id="3" name="Content Placeholder 2">
            <a:extLst>
              <a:ext uri="{FF2B5EF4-FFF2-40B4-BE49-F238E27FC236}">
                <a16:creationId xmlns:a16="http://schemas.microsoft.com/office/drawing/2014/main" id="{A9840181-DAA6-B000-8CFF-5A3CA3BDCFAD}"/>
              </a:ext>
            </a:extLst>
          </p:cNvPr>
          <p:cNvSpPr>
            <a:spLocks noGrp="1"/>
          </p:cNvSpPr>
          <p:nvPr>
            <p:ph idx="1"/>
          </p:nvPr>
        </p:nvSpPr>
        <p:spPr>
          <a:xfrm>
            <a:off x="913795" y="1732449"/>
            <a:ext cx="10353762" cy="4873834"/>
          </a:xfrm>
        </p:spPr>
        <p:txBody>
          <a:bodyPr>
            <a:normAutofit fontScale="92500" lnSpcReduction="10000"/>
          </a:bodyPr>
          <a:lstStyle/>
          <a:p>
            <a:pPr marL="36900" indent="0">
              <a:buNone/>
            </a:pPr>
            <a:r>
              <a:rPr lang="en-US" sz="3600" b="0" i="0" dirty="0">
                <a:solidFill>
                  <a:srgbClr val="202124"/>
                </a:solidFill>
                <a:effectLst/>
                <a:latin typeface="Calibri" panose="020F0502020204030204" pitchFamily="34" charset="0"/>
                <a:cs typeface="Calibri" panose="020F0502020204030204" pitchFamily="34" charset="0"/>
              </a:rPr>
              <a:t>Communication serves five major purposes:</a:t>
            </a:r>
          </a:p>
          <a:p>
            <a:r>
              <a:rPr lang="en-US" sz="3600" b="0" i="0" dirty="0">
                <a:solidFill>
                  <a:srgbClr val="202124"/>
                </a:solidFill>
                <a:effectLst/>
                <a:latin typeface="Calibri" panose="020F0502020204030204" pitchFamily="34" charset="0"/>
                <a:cs typeface="Calibri" panose="020F0502020204030204" pitchFamily="34" charset="0"/>
              </a:rPr>
              <a:t> </a:t>
            </a:r>
            <a:r>
              <a:rPr lang="en-US" sz="3600" b="0" i="0" dirty="0">
                <a:solidFill>
                  <a:srgbClr val="040C28"/>
                </a:solidFill>
                <a:effectLst/>
                <a:latin typeface="Calibri" panose="020F0502020204030204" pitchFamily="34" charset="0"/>
                <a:cs typeface="Calibri" panose="020F0502020204030204" pitchFamily="34" charset="0"/>
              </a:rPr>
              <a:t>to inform</a:t>
            </a:r>
          </a:p>
          <a:p>
            <a:r>
              <a:rPr lang="en-US" sz="3600" b="0" i="0" dirty="0">
                <a:solidFill>
                  <a:srgbClr val="040C28"/>
                </a:solidFill>
                <a:effectLst/>
                <a:latin typeface="Calibri" panose="020F0502020204030204" pitchFamily="34" charset="0"/>
                <a:cs typeface="Calibri" panose="020F0502020204030204" pitchFamily="34" charset="0"/>
              </a:rPr>
              <a:t> to express feelings</a:t>
            </a:r>
          </a:p>
          <a:p>
            <a:r>
              <a:rPr lang="en-US" sz="3600" b="0" i="0" dirty="0">
                <a:solidFill>
                  <a:srgbClr val="040C28"/>
                </a:solidFill>
                <a:effectLst/>
                <a:latin typeface="Calibri" panose="020F0502020204030204" pitchFamily="34" charset="0"/>
                <a:cs typeface="Calibri" panose="020F0502020204030204" pitchFamily="34" charset="0"/>
              </a:rPr>
              <a:t>to imagine </a:t>
            </a:r>
          </a:p>
          <a:p>
            <a:r>
              <a:rPr lang="en-US" sz="3600" b="0" i="0" dirty="0">
                <a:solidFill>
                  <a:srgbClr val="040C28"/>
                </a:solidFill>
                <a:effectLst/>
                <a:latin typeface="Calibri" panose="020F0502020204030204" pitchFamily="34" charset="0"/>
                <a:cs typeface="Calibri" panose="020F0502020204030204" pitchFamily="34" charset="0"/>
              </a:rPr>
              <a:t>to influence</a:t>
            </a:r>
            <a:endParaRPr lang="en-US" sz="3600" dirty="0">
              <a:solidFill>
                <a:srgbClr val="040C28"/>
              </a:solidFill>
              <a:effectLst/>
              <a:latin typeface="Calibri" panose="020F0502020204030204" pitchFamily="34" charset="0"/>
              <a:cs typeface="Calibri" panose="020F0502020204030204" pitchFamily="34" charset="0"/>
            </a:endParaRPr>
          </a:p>
          <a:p>
            <a:r>
              <a:rPr lang="en-US" sz="3600" b="0" i="0" dirty="0">
                <a:solidFill>
                  <a:srgbClr val="040C28"/>
                </a:solidFill>
                <a:effectLst/>
                <a:latin typeface="Calibri" panose="020F0502020204030204" pitchFamily="34" charset="0"/>
                <a:cs typeface="Calibri" panose="020F0502020204030204" pitchFamily="34" charset="0"/>
              </a:rPr>
              <a:t> to meet social expectations</a:t>
            </a:r>
            <a:r>
              <a:rPr lang="en-US" sz="3600" b="0" i="0" dirty="0">
                <a:solidFill>
                  <a:srgbClr val="202124"/>
                </a:solidFill>
                <a:effectLst/>
                <a:latin typeface="Calibri" panose="020F0502020204030204" pitchFamily="34" charset="0"/>
                <a:cs typeface="Calibri" panose="020F0502020204030204" pitchFamily="34" charset="0"/>
              </a:rPr>
              <a:t>. </a:t>
            </a:r>
          </a:p>
          <a:p>
            <a:pPr marL="36900" indent="0">
              <a:buNone/>
            </a:pPr>
            <a:r>
              <a:rPr lang="en-US" sz="3600" b="0" i="0" dirty="0">
                <a:solidFill>
                  <a:srgbClr val="202124"/>
                </a:solidFill>
                <a:effectLst/>
                <a:latin typeface="Calibri" panose="020F0502020204030204" pitchFamily="34" charset="0"/>
                <a:cs typeface="Calibri" panose="020F0502020204030204" pitchFamily="34" charset="0"/>
              </a:rPr>
              <a:t>Each of these purposes is reflected in a form of communication.</a:t>
            </a:r>
          </a:p>
          <a:p>
            <a:pPr marL="36900" indent="0">
              <a:buNone/>
            </a:pPr>
            <a:endParaRPr lang="en-IN" dirty="0"/>
          </a:p>
        </p:txBody>
      </p:sp>
      <p:pic>
        <p:nvPicPr>
          <p:cNvPr id="6" name="Picture 2" descr="ABESEC OLA">
            <a:extLst>
              <a:ext uri="{FF2B5EF4-FFF2-40B4-BE49-F238E27FC236}">
                <a16:creationId xmlns:a16="http://schemas.microsoft.com/office/drawing/2014/main" id="{7AFB6A26-81A5-66DA-BD33-4CA16D51C2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757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9E039-820F-F3EB-E421-9A124C4DAF36}"/>
              </a:ext>
            </a:extLst>
          </p:cNvPr>
          <p:cNvSpPr>
            <a:spLocks noGrp="1"/>
          </p:cNvSpPr>
          <p:nvPr>
            <p:ph type="title"/>
          </p:nvPr>
        </p:nvSpPr>
        <p:spPr/>
        <p:txBody>
          <a:bodyPr>
            <a:normAutofit/>
          </a:bodyPr>
          <a:lstStyle/>
          <a:p>
            <a:r>
              <a:rPr lang="en-IN" sz="4400" spc="40" dirty="0">
                <a:solidFill>
                  <a:schemeClr val="bg1"/>
                </a:solidFill>
              </a:rPr>
              <a:t>Pronunciation</a:t>
            </a:r>
            <a:endParaRPr lang="en-IN" sz="4400" dirty="0">
              <a:solidFill>
                <a:schemeClr val="bg1"/>
              </a:solidFill>
            </a:endParaRPr>
          </a:p>
        </p:txBody>
      </p:sp>
      <p:sp>
        <p:nvSpPr>
          <p:cNvPr id="3" name="Content Placeholder 2">
            <a:extLst>
              <a:ext uri="{FF2B5EF4-FFF2-40B4-BE49-F238E27FC236}">
                <a16:creationId xmlns:a16="http://schemas.microsoft.com/office/drawing/2014/main" id="{0206AAAB-0E42-9B8A-7E34-B96A2C8785B2}"/>
              </a:ext>
            </a:extLst>
          </p:cNvPr>
          <p:cNvSpPr>
            <a:spLocks noGrp="1"/>
          </p:cNvSpPr>
          <p:nvPr>
            <p:ph idx="1"/>
          </p:nvPr>
        </p:nvSpPr>
        <p:spPr/>
        <p:txBody>
          <a:bodyPr>
            <a:normAutofit fontScale="92500" lnSpcReduction="20000"/>
          </a:bodyPr>
          <a:lstStyle/>
          <a:p>
            <a:pPr marL="12700" marR="5080">
              <a:lnSpc>
                <a:spcPct val="102299"/>
              </a:lnSpc>
              <a:spcBef>
                <a:spcPts val="65"/>
              </a:spcBef>
            </a:pPr>
            <a:r>
              <a:rPr lang="en-US" sz="3600" spc="-140" dirty="0">
                <a:solidFill>
                  <a:schemeClr val="bg1"/>
                </a:solidFill>
                <a:latin typeface="Tahoma"/>
                <a:cs typeface="Tahoma"/>
              </a:rPr>
              <a:t>If </a:t>
            </a:r>
            <a:r>
              <a:rPr lang="en-US" sz="3600" i="1" spc="-110" dirty="0">
                <a:solidFill>
                  <a:schemeClr val="bg1"/>
                </a:solidFill>
                <a:latin typeface="Verdana"/>
                <a:cs typeface="Verdana"/>
              </a:rPr>
              <a:t>articulation </a:t>
            </a:r>
            <a:r>
              <a:rPr lang="en-US" sz="3600" i="1" spc="-130" dirty="0">
                <a:solidFill>
                  <a:schemeClr val="bg1"/>
                </a:solidFill>
                <a:latin typeface="Verdana"/>
                <a:cs typeface="Verdana"/>
              </a:rPr>
              <a:t>means </a:t>
            </a:r>
            <a:r>
              <a:rPr lang="en-US" sz="3600" i="1" spc="-85" dirty="0">
                <a:solidFill>
                  <a:schemeClr val="bg1"/>
                </a:solidFill>
                <a:latin typeface="Verdana"/>
                <a:cs typeface="Verdana"/>
              </a:rPr>
              <a:t>speaking </a:t>
            </a:r>
            <a:r>
              <a:rPr lang="en-US" sz="3600" i="1" spc="-105" dirty="0">
                <a:solidFill>
                  <a:schemeClr val="bg1"/>
                </a:solidFill>
                <a:latin typeface="Verdana"/>
                <a:cs typeface="Verdana"/>
              </a:rPr>
              <a:t>out </a:t>
            </a:r>
            <a:r>
              <a:rPr lang="en-US" sz="3600" i="1" spc="-80" dirty="0">
                <a:solidFill>
                  <a:schemeClr val="bg1"/>
                </a:solidFill>
                <a:latin typeface="Verdana"/>
                <a:cs typeface="Verdana"/>
              </a:rPr>
              <a:t>all </a:t>
            </a:r>
            <a:r>
              <a:rPr lang="en-US" sz="3600" i="1" spc="-130" dirty="0">
                <a:solidFill>
                  <a:schemeClr val="bg1"/>
                </a:solidFill>
                <a:latin typeface="Verdana"/>
                <a:cs typeface="Verdana"/>
              </a:rPr>
              <a:t>the </a:t>
            </a:r>
            <a:r>
              <a:rPr lang="en-US" sz="3600" i="1" spc="-90" dirty="0">
                <a:solidFill>
                  <a:schemeClr val="bg1"/>
                </a:solidFill>
                <a:latin typeface="Verdana"/>
                <a:cs typeface="Verdana"/>
              </a:rPr>
              <a:t>sounds </a:t>
            </a:r>
            <a:r>
              <a:rPr lang="en-US" sz="3600" i="1" spc="-130" dirty="0">
                <a:solidFill>
                  <a:schemeClr val="bg1"/>
                </a:solidFill>
                <a:latin typeface="Verdana"/>
                <a:cs typeface="Verdana"/>
              </a:rPr>
              <a:t>distinctly, </a:t>
            </a:r>
            <a:r>
              <a:rPr lang="en-US" sz="3600" i="1" spc="-125" dirty="0">
                <a:solidFill>
                  <a:schemeClr val="bg1"/>
                </a:solidFill>
                <a:latin typeface="Verdana"/>
                <a:cs typeface="Verdana"/>
              </a:rPr>
              <a:t>then </a:t>
            </a:r>
            <a:r>
              <a:rPr lang="en-US" sz="3600" i="1" spc="-90" dirty="0">
                <a:solidFill>
                  <a:schemeClr val="bg1"/>
                </a:solidFill>
                <a:latin typeface="Verdana"/>
                <a:cs typeface="Verdana"/>
              </a:rPr>
              <a:t>pronunciation </a:t>
            </a:r>
            <a:r>
              <a:rPr lang="en-US" sz="3600" i="1" spc="-85" dirty="0">
                <a:solidFill>
                  <a:schemeClr val="bg1"/>
                </a:solidFill>
                <a:latin typeface="Verdana"/>
                <a:cs typeface="Verdana"/>
              </a:rPr>
              <a:t> </a:t>
            </a:r>
            <a:r>
              <a:rPr lang="en-US" sz="3600" i="1" spc="-114" dirty="0">
                <a:solidFill>
                  <a:schemeClr val="bg1"/>
                </a:solidFill>
                <a:latin typeface="Verdana"/>
                <a:cs typeface="Verdana"/>
              </a:rPr>
              <a:t>requires</a:t>
            </a:r>
            <a:r>
              <a:rPr lang="en-US" sz="3600" i="1" spc="-90" dirty="0">
                <a:solidFill>
                  <a:schemeClr val="bg1"/>
                </a:solidFill>
                <a:latin typeface="Verdana"/>
                <a:cs typeface="Verdana"/>
              </a:rPr>
              <a:t> </a:t>
            </a:r>
            <a:r>
              <a:rPr lang="en-US" sz="3600" i="1" spc="-145" dirty="0">
                <a:solidFill>
                  <a:schemeClr val="bg1"/>
                </a:solidFill>
                <a:latin typeface="Verdana"/>
                <a:cs typeface="Verdana"/>
              </a:rPr>
              <a:t>us</a:t>
            </a:r>
            <a:r>
              <a:rPr lang="en-US" sz="3600" i="1" spc="-229" dirty="0">
                <a:solidFill>
                  <a:schemeClr val="bg1"/>
                </a:solidFill>
                <a:latin typeface="Verdana"/>
                <a:cs typeface="Verdana"/>
              </a:rPr>
              <a:t> </a:t>
            </a:r>
            <a:r>
              <a:rPr lang="en-US" sz="3600" i="1" spc="-110" dirty="0">
                <a:solidFill>
                  <a:schemeClr val="bg1"/>
                </a:solidFill>
                <a:latin typeface="Verdana"/>
                <a:cs typeface="Verdana"/>
              </a:rPr>
              <a:t>to</a:t>
            </a:r>
            <a:r>
              <a:rPr lang="en-US" sz="3600" i="1" spc="-229" dirty="0">
                <a:solidFill>
                  <a:schemeClr val="bg1"/>
                </a:solidFill>
                <a:latin typeface="Verdana"/>
                <a:cs typeface="Verdana"/>
              </a:rPr>
              <a:t> </a:t>
            </a:r>
            <a:r>
              <a:rPr lang="en-US" sz="3600" i="1" spc="-100" dirty="0">
                <a:solidFill>
                  <a:schemeClr val="bg1"/>
                </a:solidFill>
                <a:latin typeface="Verdana"/>
                <a:cs typeface="Verdana"/>
              </a:rPr>
              <a:t>speak</a:t>
            </a:r>
            <a:r>
              <a:rPr lang="en-US" sz="3600" i="1" spc="-250" dirty="0">
                <a:solidFill>
                  <a:schemeClr val="bg1"/>
                </a:solidFill>
                <a:latin typeface="Verdana"/>
                <a:cs typeface="Verdana"/>
              </a:rPr>
              <a:t> </a:t>
            </a:r>
            <a:r>
              <a:rPr lang="en-US" sz="3600" i="1" spc="-105" dirty="0">
                <a:solidFill>
                  <a:schemeClr val="bg1"/>
                </a:solidFill>
                <a:latin typeface="Verdana"/>
                <a:cs typeface="Verdana"/>
              </a:rPr>
              <a:t>out</a:t>
            </a:r>
            <a:r>
              <a:rPr lang="en-US" sz="3600" i="1" spc="-190" dirty="0">
                <a:solidFill>
                  <a:schemeClr val="bg1"/>
                </a:solidFill>
                <a:latin typeface="Verdana"/>
                <a:cs typeface="Verdana"/>
              </a:rPr>
              <a:t> </a:t>
            </a:r>
            <a:r>
              <a:rPr lang="en-US" sz="3600" i="1" spc="-85" dirty="0">
                <a:solidFill>
                  <a:schemeClr val="bg1"/>
                </a:solidFill>
                <a:latin typeface="Verdana"/>
                <a:cs typeface="Verdana"/>
              </a:rPr>
              <a:t>sounds</a:t>
            </a:r>
            <a:r>
              <a:rPr lang="en-US" sz="3600" i="1" spc="-229" dirty="0">
                <a:solidFill>
                  <a:schemeClr val="bg1"/>
                </a:solidFill>
                <a:latin typeface="Verdana"/>
                <a:cs typeface="Verdana"/>
              </a:rPr>
              <a:t> </a:t>
            </a:r>
            <a:r>
              <a:rPr lang="en-US" sz="3600" i="1" spc="-95" dirty="0">
                <a:solidFill>
                  <a:schemeClr val="bg1"/>
                </a:solidFill>
                <a:latin typeface="Verdana"/>
                <a:cs typeface="Verdana"/>
              </a:rPr>
              <a:t>in</a:t>
            </a:r>
            <a:r>
              <a:rPr lang="en-US" sz="3600" i="1" spc="-180" dirty="0">
                <a:solidFill>
                  <a:schemeClr val="bg1"/>
                </a:solidFill>
                <a:latin typeface="Verdana"/>
                <a:cs typeface="Verdana"/>
              </a:rPr>
              <a:t> </a:t>
            </a:r>
            <a:r>
              <a:rPr lang="en-US" sz="3600" i="1" spc="-185" dirty="0">
                <a:solidFill>
                  <a:schemeClr val="bg1"/>
                </a:solidFill>
                <a:latin typeface="Verdana"/>
                <a:cs typeface="Verdana"/>
              </a:rPr>
              <a:t>way</a:t>
            </a:r>
            <a:r>
              <a:rPr lang="en-US" sz="3600" i="1" spc="-175" dirty="0">
                <a:solidFill>
                  <a:schemeClr val="bg1"/>
                </a:solidFill>
                <a:latin typeface="Verdana"/>
                <a:cs typeface="Verdana"/>
              </a:rPr>
              <a:t> </a:t>
            </a:r>
            <a:r>
              <a:rPr lang="en-US" sz="3600" i="1" spc="-165" dirty="0">
                <a:solidFill>
                  <a:schemeClr val="bg1"/>
                </a:solidFill>
                <a:latin typeface="Verdana"/>
                <a:cs typeface="Verdana"/>
              </a:rPr>
              <a:t>that</a:t>
            </a:r>
            <a:r>
              <a:rPr lang="en-US" sz="3600" i="1" spc="-260" dirty="0">
                <a:solidFill>
                  <a:schemeClr val="bg1"/>
                </a:solidFill>
                <a:latin typeface="Verdana"/>
                <a:cs typeface="Verdana"/>
              </a:rPr>
              <a:t> </a:t>
            </a:r>
            <a:r>
              <a:rPr lang="en-US" sz="3600" i="1" spc="-120" dirty="0">
                <a:solidFill>
                  <a:schemeClr val="bg1"/>
                </a:solidFill>
                <a:latin typeface="Verdana"/>
                <a:cs typeface="Verdana"/>
              </a:rPr>
              <a:t>is</a:t>
            </a:r>
            <a:r>
              <a:rPr lang="en-US" sz="3600" i="1" spc="-155" dirty="0">
                <a:solidFill>
                  <a:schemeClr val="bg1"/>
                </a:solidFill>
                <a:latin typeface="Verdana"/>
                <a:cs typeface="Verdana"/>
              </a:rPr>
              <a:t> </a:t>
            </a:r>
            <a:r>
              <a:rPr lang="en-US" sz="3600" i="1" spc="-95" dirty="0">
                <a:solidFill>
                  <a:schemeClr val="bg1"/>
                </a:solidFill>
                <a:latin typeface="Verdana"/>
                <a:cs typeface="Verdana"/>
              </a:rPr>
              <a:t>generally</a:t>
            </a:r>
            <a:r>
              <a:rPr lang="en-US" sz="3600" i="1" spc="-175" dirty="0">
                <a:solidFill>
                  <a:schemeClr val="bg1"/>
                </a:solidFill>
                <a:latin typeface="Verdana"/>
                <a:cs typeface="Verdana"/>
              </a:rPr>
              <a:t> </a:t>
            </a:r>
            <a:r>
              <a:rPr lang="en-US" sz="3600" i="1" spc="-60" dirty="0">
                <a:solidFill>
                  <a:schemeClr val="bg1"/>
                </a:solidFill>
                <a:latin typeface="Verdana"/>
                <a:cs typeface="Verdana"/>
              </a:rPr>
              <a:t>accepted.</a:t>
            </a:r>
            <a:r>
              <a:rPr lang="en-US" sz="3600" i="1" spc="-434" dirty="0">
                <a:solidFill>
                  <a:schemeClr val="bg1"/>
                </a:solidFill>
                <a:latin typeface="Verdana"/>
                <a:cs typeface="Verdana"/>
              </a:rPr>
              <a:t> </a:t>
            </a:r>
            <a:r>
              <a:rPr lang="en-US" sz="3600" i="1" spc="-135" dirty="0">
                <a:solidFill>
                  <a:schemeClr val="bg1"/>
                </a:solidFill>
                <a:latin typeface="Verdana"/>
                <a:cs typeface="Verdana"/>
              </a:rPr>
              <a:t>The</a:t>
            </a:r>
            <a:r>
              <a:rPr lang="en-US" sz="3600" i="1" spc="-165" dirty="0">
                <a:solidFill>
                  <a:schemeClr val="bg1"/>
                </a:solidFill>
                <a:latin typeface="Verdana"/>
                <a:cs typeface="Verdana"/>
              </a:rPr>
              <a:t> </a:t>
            </a:r>
            <a:r>
              <a:rPr lang="en-US" sz="3600" i="1" spc="-85" dirty="0">
                <a:solidFill>
                  <a:schemeClr val="bg1"/>
                </a:solidFill>
                <a:latin typeface="Verdana"/>
                <a:cs typeface="Verdana"/>
              </a:rPr>
              <a:t>best</a:t>
            </a:r>
            <a:r>
              <a:rPr lang="en-US" sz="3600" i="1" spc="-260" dirty="0">
                <a:solidFill>
                  <a:schemeClr val="bg1"/>
                </a:solidFill>
                <a:latin typeface="Verdana"/>
                <a:cs typeface="Verdana"/>
              </a:rPr>
              <a:t> </a:t>
            </a:r>
            <a:r>
              <a:rPr lang="en-US" sz="3600" i="1" spc="-185" dirty="0">
                <a:solidFill>
                  <a:schemeClr val="bg1"/>
                </a:solidFill>
                <a:latin typeface="Verdana"/>
                <a:cs typeface="Verdana"/>
              </a:rPr>
              <a:t>way</a:t>
            </a:r>
            <a:r>
              <a:rPr lang="en-US" sz="3600" i="1" spc="-175" dirty="0">
                <a:solidFill>
                  <a:schemeClr val="bg1"/>
                </a:solidFill>
                <a:latin typeface="Verdana"/>
                <a:cs typeface="Verdana"/>
              </a:rPr>
              <a:t> </a:t>
            </a:r>
            <a:r>
              <a:rPr lang="en-US" sz="3600" i="1" spc="-120" dirty="0">
                <a:solidFill>
                  <a:schemeClr val="bg1"/>
                </a:solidFill>
                <a:latin typeface="Verdana"/>
                <a:cs typeface="Verdana"/>
              </a:rPr>
              <a:t>is</a:t>
            </a:r>
            <a:r>
              <a:rPr lang="en-US" sz="3600" i="1" spc="-155" dirty="0">
                <a:solidFill>
                  <a:schemeClr val="bg1"/>
                </a:solidFill>
                <a:latin typeface="Verdana"/>
                <a:cs typeface="Verdana"/>
              </a:rPr>
              <a:t> </a:t>
            </a:r>
            <a:r>
              <a:rPr lang="en-US" sz="3600" i="1" spc="-110" dirty="0">
                <a:solidFill>
                  <a:schemeClr val="bg1"/>
                </a:solidFill>
                <a:latin typeface="Verdana"/>
                <a:cs typeface="Verdana"/>
              </a:rPr>
              <a:t>to </a:t>
            </a:r>
            <a:r>
              <a:rPr lang="en-US" sz="3600" i="1" spc="-810" dirty="0">
                <a:solidFill>
                  <a:schemeClr val="bg1"/>
                </a:solidFill>
                <a:latin typeface="Verdana"/>
                <a:cs typeface="Verdana"/>
              </a:rPr>
              <a:t> </a:t>
            </a:r>
            <a:r>
              <a:rPr lang="en-US" sz="3600" i="1" spc="-110" dirty="0">
                <a:solidFill>
                  <a:schemeClr val="bg1"/>
                </a:solidFill>
                <a:latin typeface="Verdana"/>
                <a:cs typeface="Verdana"/>
              </a:rPr>
              <a:t>f</a:t>
            </a:r>
            <a:r>
              <a:rPr lang="en-US" sz="3600" i="1" spc="10" dirty="0">
                <a:solidFill>
                  <a:schemeClr val="bg1"/>
                </a:solidFill>
                <a:latin typeface="Verdana"/>
                <a:cs typeface="Verdana"/>
              </a:rPr>
              <a:t>o</a:t>
            </a:r>
            <a:r>
              <a:rPr lang="en-US" sz="3600" i="1" spc="-75" dirty="0">
                <a:solidFill>
                  <a:schemeClr val="bg1"/>
                </a:solidFill>
                <a:latin typeface="Verdana"/>
                <a:cs typeface="Verdana"/>
              </a:rPr>
              <a:t>ll</a:t>
            </a:r>
            <a:r>
              <a:rPr lang="en-US" sz="3600" i="1" spc="10" dirty="0">
                <a:solidFill>
                  <a:schemeClr val="bg1"/>
                </a:solidFill>
                <a:latin typeface="Verdana"/>
                <a:cs typeface="Verdana"/>
              </a:rPr>
              <a:t>o</a:t>
            </a:r>
            <a:r>
              <a:rPr lang="en-US" sz="3600" i="1" spc="-180" dirty="0">
                <a:solidFill>
                  <a:schemeClr val="bg1"/>
                </a:solidFill>
                <a:latin typeface="Verdana"/>
                <a:cs typeface="Verdana"/>
              </a:rPr>
              <a:t>w</a:t>
            </a:r>
            <a:r>
              <a:rPr lang="en-US" sz="3600" i="1" spc="-195" dirty="0">
                <a:solidFill>
                  <a:schemeClr val="bg1"/>
                </a:solidFill>
                <a:latin typeface="Verdana"/>
                <a:cs typeface="Verdana"/>
              </a:rPr>
              <a:t> </a:t>
            </a:r>
            <a:r>
              <a:rPr lang="en-US" sz="3600" i="1" spc="-175" dirty="0">
                <a:solidFill>
                  <a:schemeClr val="bg1"/>
                </a:solidFill>
                <a:latin typeface="Verdana"/>
                <a:cs typeface="Verdana"/>
              </a:rPr>
              <a:t>B</a:t>
            </a:r>
            <a:r>
              <a:rPr lang="en-US" sz="3600" i="1" spc="-215" dirty="0">
                <a:solidFill>
                  <a:schemeClr val="bg1"/>
                </a:solidFill>
                <a:latin typeface="Verdana"/>
                <a:cs typeface="Verdana"/>
              </a:rPr>
              <a:t>r</a:t>
            </a:r>
            <a:r>
              <a:rPr lang="en-US" sz="3600" i="1" spc="-75" dirty="0">
                <a:solidFill>
                  <a:schemeClr val="bg1"/>
                </a:solidFill>
                <a:latin typeface="Verdana"/>
                <a:cs typeface="Verdana"/>
              </a:rPr>
              <a:t>i</a:t>
            </a:r>
            <a:r>
              <a:rPr lang="en-US" sz="3600" i="1" spc="-210" dirty="0">
                <a:solidFill>
                  <a:schemeClr val="bg1"/>
                </a:solidFill>
                <a:latin typeface="Verdana"/>
                <a:cs typeface="Verdana"/>
              </a:rPr>
              <a:t>t</a:t>
            </a:r>
            <a:r>
              <a:rPr lang="en-US" sz="3600" i="1" spc="-75" dirty="0">
                <a:solidFill>
                  <a:schemeClr val="bg1"/>
                </a:solidFill>
                <a:latin typeface="Verdana"/>
                <a:cs typeface="Verdana"/>
              </a:rPr>
              <a:t>i</a:t>
            </a:r>
            <a:r>
              <a:rPr lang="en-US" sz="3600" i="1" spc="-150" dirty="0">
                <a:solidFill>
                  <a:schemeClr val="bg1"/>
                </a:solidFill>
                <a:latin typeface="Verdana"/>
                <a:cs typeface="Verdana"/>
              </a:rPr>
              <a:t>s</a:t>
            </a:r>
            <a:r>
              <a:rPr lang="en-US" sz="3600" i="1" spc="-114" dirty="0">
                <a:solidFill>
                  <a:schemeClr val="bg1"/>
                </a:solidFill>
                <a:latin typeface="Verdana"/>
                <a:cs typeface="Verdana"/>
              </a:rPr>
              <a:t>h</a:t>
            </a:r>
            <a:r>
              <a:rPr lang="en-US" sz="3600" i="1" spc="-40" dirty="0">
                <a:solidFill>
                  <a:schemeClr val="bg1"/>
                </a:solidFill>
                <a:latin typeface="Verdana"/>
                <a:cs typeface="Verdana"/>
              </a:rPr>
              <a:t> </a:t>
            </a:r>
            <a:r>
              <a:rPr lang="en-US" sz="3600" i="1" spc="-200" dirty="0">
                <a:solidFill>
                  <a:schemeClr val="bg1"/>
                </a:solidFill>
                <a:latin typeface="Verdana"/>
                <a:cs typeface="Verdana"/>
              </a:rPr>
              <a:t>R</a:t>
            </a:r>
            <a:r>
              <a:rPr lang="en-US" sz="3600" i="1" spc="-35" dirty="0">
                <a:solidFill>
                  <a:schemeClr val="bg1"/>
                </a:solidFill>
                <a:latin typeface="Verdana"/>
                <a:cs typeface="Verdana"/>
              </a:rPr>
              <a:t>e</a:t>
            </a:r>
            <a:r>
              <a:rPr lang="en-US" sz="3600" i="1" spc="-5" dirty="0">
                <a:solidFill>
                  <a:schemeClr val="bg1"/>
                </a:solidFill>
                <a:latin typeface="Verdana"/>
                <a:cs typeface="Verdana"/>
              </a:rPr>
              <a:t>c</a:t>
            </a:r>
            <a:r>
              <a:rPr lang="en-US" sz="3600" i="1" spc="-35" dirty="0">
                <a:solidFill>
                  <a:schemeClr val="bg1"/>
                </a:solidFill>
                <a:latin typeface="Verdana"/>
                <a:cs typeface="Verdana"/>
              </a:rPr>
              <a:t>e</a:t>
            </a:r>
            <a:r>
              <a:rPr lang="en-US" sz="3600" i="1" spc="-75" dirty="0">
                <a:solidFill>
                  <a:schemeClr val="bg1"/>
                </a:solidFill>
                <a:latin typeface="Verdana"/>
                <a:cs typeface="Verdana"/>
              </a:rPr>
              <a:t>i</a:t>
            </a:r>
            <a:r>
              <a:rPr lang="en-US" sz="3600" i="1" spc="-245" dirty="0">
                <a:solidFill>
                  <a:schemeClr val="bg1"/>
                </a:solidFill>
                <a:latin typeface="Verdana"/>
                <a:cs typeface="Verdana"/>
              </a:rPr>
              <a:t>v</a:t>
            </a:r>
            <a:r>
              <a:rPr lang="en-US" sz="3600" i="1" spc="-35" dirty="0">
                <a:solidFill>
                  <a:schemeClr val="bg1"/>
                </a:solidFill>
                <a:latin typeface="Verdana"/>
                <a:cs typeface="Verdana"/>
              </a:rPr>
              <a:t>e</a:t>
            </a:r>
            <a:r>
              <a:rPr lang="en-US" sz="3600" i="1" spc="15" dirty="0">
                <a:solidFill>
                  <a:schemeClr val="bg1"/>
                </a:solidFill>
                <a:latin typeface="Verdana"/>
                <a:cs typeface="Verdana"/>
              </a:rPr>
              <a:t>d</a:t>
            </a:r>
            <a:r>
              <a:rPr lang="en-US" sz="3600" i="1" spc="-290" dirty="0">
                <a:solidFill>
                  <a:schemeClr val="bg1"/>
                </a:solidFill>
                <a:latin typeface="Verdana"/>
                <a:cs typeface="Verdana"/>
              </a:rPr>
              <a:t> </a:t>
            </a:r>
            <a:r>
              <a:rPr lang="en-US" sz="3600" i="1" spc="-195" dirty="0">
                <a:solidFill>
                  <a:schemeClr val="bg1"/>
                </a:solidFill>
                <a:latin typeface="Verdana"/>
                <a:cs typeface="Verdana"/>
              </a:rPr>
              <a:t>P</a:t>
            </a:r>
            <a:r>
              <a:rPr lang="en-US" sz="3600" i="1" spc="-215" dirty="0">
                <a:solidFill>
                  <a:schemeClr val="bg1"/>
                </a:solidFill>
                <a:latin typeface="Verdana"/>
                <a:cs typeface="Verdana"/>
              </a:rPr>
              <a:t>r</a:t>
            </a:r>
            <a:r>
              <a:rPr lang="en-US" sz="3600" i="1" spc="10" dirty="0">
                <a:solidFill>
                  <a:schemeClr val="bg1"/>
                </a:solidFill>
                <a:latin typeface="Verdana"/>
                <a:cs typeface="Verdana"/>
              </a:rPr>
              <a:t>o</a:t>
            </a:r>
            <a:r>
              <a:rPr lang="en-US" sz="3600" i="1" spc="-105" dirty="0">
                <a:solidFill>
                  <a:schemeClr val="bg1"/>
                </a:solidFill>
                <a:latin typeface="Verdana"/>
                <a:cs typeface="Verdana"/>
              </a:rPr>
              <a:t>nun</a:t>
            </a:r>
            <a:r>
              <a:rPr lang="en-US" sz="3600" i="1" spc="-60" dirty="0">
                <a:solidFill>
                  <a:schemeClr val="bg1"/>
                </a:solidFill>
                <a:latin typeface="Verdana"/>
                <a:cs typeface="Verdana"/>
              </a:rPr>
              <a:t>c</a:t>
            </a:r>
            <a:r>
              <a:rPr lang="en-US" sz="3600" i="1" spc="-75" dirty="0">
                <a:solidFill>
                  <a:schemeClr val="bg1"/>
                </a:solidFill>
                <a:latin typeface="Verdana"/>
                <a:cs typeface="Verdana"/>
              </a:rPr>
              <a:t>i</a:t>
            </a:r>
            <a:r>
              <a:rPr lang="en-US" sz="3600" i="1" spc="-120" dirty="0">
                <a:solidFill>
                  <a:schemeClr val="bg1"/>
                </a:solidFill>
                <a:latin typeface="Verdana"/>
                <a:cs typeface="Verdana"/>
              </a:rPr>
              <a:t>a</a:t>
            </a:r>
            <a:r>
              <a:rPr lang="en-US" sz="3600" i="1" spc="-210" dirty="0">
                <a:solidFill>
                  <a:schemeClr val="bg1"/>
                </a:solidFill>
                <a:latin typeface="Verdana"/>
                <a:cs typeface="Verdana"/>
              </a:rPr>
              <a:t>t</a:t>
            </a:r>
            <a:r>
              <a:rPr lang="en-US" sz="3600" i="1" spc="-75" dirty="0">
                <a:solidFill>
                  <a:schemeClr val="bg1"/>
                </a:solidFill>
                <a:latin typeface="Verdana"/>
                <a:cs typeface="Verdana"/>
              </a:rPr>
              <a:t>i</a:t>
            </a:r>
            <a:r>
              <a:rPr lang="en-US" sz="3600" i="1" spc="10" dirty="0">
                <a:solidFill>
                  <a:schemeClr val="bg1"/>
                </a:solidFill>
                <a:latin typeface="Verdana"/>
                <a:cs typeface="Verdana"/>
              </a:rPr>
              <a:t>o</a:t>
            </a:r>
            <a:r>
              <a:rPr lang="en-US" sz="3600" i="1" spc="-185" dirty="0">
                <a:solidFill>
                  <a:schemeClr val="bg1"/>
                </a:solidFill>
                <a:latin typeface="Verdana"/>
                <a:cs typeface="Verdana"/>
              </a:rPr>
              <a:t>n.</a:t>
            </a:r>
            <a:endParaRPr lang="en-US" sz="3600" dirty="0">
              <a:solidFill>
                <a:schemeClr val="bg1"/>
              </a:solidFill>
              <a:latin typeface="Verdana"/>
              <a:cs typeface="Verdana"/>
            </a:endParaRPr>
          </a:p>
          <a:p>
            <a:pPr>
              <a:lnSpc>
                <a:spcPct val="100000"/>
              </a:lnSpc>
            </a:pPr>
            <a:endParaRPr lang="en-US" sz="3600" dirty="0">
              <a:solidFill>
                <a:schemeClr val="bg1"/>
              </a:solidFill>
              <a:latin typeface="Verdana"/>
              <a:cs typeface="Verdana"/>
            </a:endParaRPr>
          </a:p>
          <a:p>
            <a:pPr marL="12700">
              <a:lnSpc>
                <a:spcPct val="100000"/>
              </a:lnSpc>
              <a:spcBef>
                <a:spcPts val="2305"/>
              </a:spcBef>
              <a:tabLst>
                <a:tab pos="4156075" algn="l"/>
              </a:tabLst>
            </a:pPr>
            <a:r>
              <a:rPr lang="en-US" sz="3600" spc="-135" dirty="0">
                <a:solidFill>
                  <a:schemeClr val="bg1"/>
                </a:solidFill>
                <a:latin typeface="Tahoma"/>
                <a:cs typeface="Tahoma"/>
              </a:rPr>
              <a:t>It</a:t>
            </a:r>
            <a:r>
              <a:rPr lang="en-US" sz="3600" spc="-114" dirty="0">
                <a:solidFill>
                  <a:schemeClr val="bg1"/>
                </a:solidFill>
                <a:latin typeface="Tahoma"/>
                <a:cs typeface="Tahoma"/>
              </a:rPr>
              <a:t> </a:t>
            </a:r>
            <a:r>
              <a:rPr lang="en-US" sz="3600" spc="20" dirty="0">
                <a:solidFill>
                  <a:schemeClr val="bg1"/>
                </a:solidFill>
                <a:latin typeface="Tahoma"/>
                <a:cs typeface="Tahoma"/>
              </a:rPr>
              <a:t>is</a:t>
            </a:r>
            <a:r>
              <a:rPr lang="en-US" sz="3600" spc="-130" dirty="0">
                <a:solidFill>
                  <a:schemeClr val="bg1"/>
                </a:solidFill>
                <a:latin typeface="Tahoma"/>
                <a:cs typeface="Tahoma"/>
              </a:rPr>
              <a:t> </a:t>
            </a:r>
            <a:r>
              <a:rPr lang="en-US" sz="3600" spc="70" dirty="0">
                <a:solidFill>
                  <a:schemeClr val="bg1"/>
                </a:solidFill>
                <a:latin typeface="Tahoma"/>
                <a:cs typeface="Tahoma"/>
              </a:rPr>
              <a:t>generally</a:t>
            </a:r>
            <a:r>
              <a:rPr lang="en-US" sz="3600" spc="-85" dirty="0">
                <a:solidFill>
                  <a:schemeClr val="bg1"/>
                </a:solidFill>
                <a:latin typeface="Tahoma"/>
                <a:cs typeface="Tahoma"/>
              </a:rPr>
              <a:t> </a:t>
            </a:r>
            <a:r>
              <a:rPr lang="en-US" sz="3600" spc="80" dirty="0">
                <a:solidFill>
                  <a:schemeClr val="bg1"/>
                </a:solidFill>
                <a:latin typeface="Tahoma"/>
                <a:cs typeface="Tahoma"/>
              </a:rPr>
              <a:t>influenced</a:t>
            </a:r>
            <a:r>
              <a:rPr lang="en-US" sz="3600" spc="65" dirty="0">
                <a:solidFill>
                  <a:schemeClr val="bg1"/>
                </a:solidFill>
                <a:latin typeface="Tahoma"/>
                <a:cs typeface="Tahoma"/>
              </a:rPr>
              <a:t> </a:t>
            </a:r>
            <a:r>
              <a:rPr lang="en-US" sz="3600" spc="100" dirty="0">
                <a:solidFill>
                  <a:schemeClr val="bg1"/>
                </a:solidFill>
                <a:latin typeface="Tahoma"/>
                <a:cs typeface="Tahoma"/>
              </a:rPr>
              <a:t>by</a:t>
            </a:r>
            <a:r>
              <a:rPr lang="en-US" sz="3600" spc="-90" dirty="0">
                <a:solidFill>
                  <a:schemeClr val="bg1"/>
                </a:solidFill>
                <a:latin typeface="Tahoma"/>
                <a:cs typeface="Tahoma"/>
              </a:rPr>
              <a:t> </a:t>
            </a:r>
            <a:r>
              <a:rPr lang="en-US" sz="3600" spc="-35" dirty="0">
                <a:solidFill>
                  <a:schemeClr val="bg1"/>
                </a:solidFill>
                <a:latin typeface="Tahoma"/>
                <a:cs typeface="Tahoma"/>
              </a:rPr>
              <a:t>th</a:t>
            </a:r>
            <a:r>
              <a:rPr lang="en-US" sz="3600" spc="120" dirty="0">
                <a:solidFill>
                  <a:schemeClr val="bg1"/>
                </a:solidFill>
                <a:latin typeface="Tahoma"/>
                <a:cs typeface="Tahoma"/>
              </a:rPr>
              <a:t>e</a:t>
            </a:r>
            <a:r>
              <a:rPr lang="en-US" sz="3600" spc="-100" dirty="0">
                <a:solidFill>
                  <a:schemeClr val="bg1"/>
                </a:solidFill>
                <a:latin typeface="Tahoma"/>
                <a:cs typeface="Tahoma"/>
              </a:rPr>
              <a:t> </a:t>
            </a:r>
            <a:r>
              <a:rPr lang="en-US" sz="3600" spc="114" dirty="0">
                <a:solidFill>
                  <a:schemeClr val="bg1"/>
                </a:solidFill>
                <a:latin typeface="Tahoma"/>
                <a:cs typeface="Tahoma"/>
              </a:rPr>
              <a:t>geography</a:t>
            </a:r>
            <a:r>
              <a:rPr lang="en-US" sz="3600" spc="-114" dirty="0">
                <a:solidFill>
                  <a:schemeClr val="bg1"/>
                </a:solidFill>
                <a:latin typeface="Tahoma"/>
                <a:cs typeface="Tahoma"/>
              </a:rPr>
              <a:t> </a:t>
            </a:r>
            <a:r>
              <a:rPr lang="en-US" sz="3600" spc="90" dirty="0">
                <a:solidFill>
                  <a:schemeClr val="bg1"/>
                </a:solidFill>
                <a:latin typeface="Tahoma"/>
                <a:cs typeface="Tahoma"/>
              </a:rPr>
              <a:t>&amp;</a:t>
            </a:r>
            <a:r>
              <a:rPr lang="en-US" sz="3600" spc="-120" dirty="0">
                <a:solidFill>
                  <a:schemeClr val="bg1"/>
                </a:solidFill>
                <a:latin typeface="Tahoma"/>
                <a:cs typeface="Tahoma"/>
              </a:rPr>
              <a:t> </a:t>
            </a:r>
            <a:r>
              <a:rPr lang="en-US" sz="3600" spc="30" dirty="0">
                <a:solidFill>
                  <a:schemeClr val="bg1"/>
                </a:solidFill>
                <a:latin typeface="Tahoma"/>
                <a:cs typeface="Tahoma"/>
              </a:rPr>
              <a:t>culture</a:t>
            </a:r>
            <a:r>
              <a:rPr lang="en-US" sz="3600" i="1" spc="30" dirty="0">
                <a:solidFill>
                  <a:schemeClr val="bg1"/>
                </a:solidFill>
                <a:latin typeface="Verdana"/>
                <a:cs typeface="Verdana"/>
              </a:rPr>
              <a:t>.</a:t>
            </a:r>
            <a:endParaRPr lang="en-US" sz="3600" dirty="0">
              <a:solidFill>
                <a:schemeClr val="bg1"/>
              </a:solidFill>
              <a:latin typeface="Verdana"/>
              <a:cs typeface="Verdana"/>
            </a:endParaRPr>
          </a:p>
          <a:p>
            <a:pPr marL="36900" indent="0">
              <a:buNone/>
            </a:pPr>
            <a:endParaRPr lang="en-IN" dirty="0"/>
          </a:p>
        </p:txBody>
      </p:sp>
      <p:pic>
        <p:nvPicPr>
          <p:cNvPr id="4" name="Picture 2" descr="ABESEC OLA">
            <a:extLst>
              <a:ext uri="{FF2B5EF4-FFF2-40B4-BE49-F238E27FC236}">
                <a16:creationId xmlns:a16="http://schemas.microsoft.com/office/drawing/2014/main" id="{12FF9896-5763-8983-C980-B6722827F6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950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8951" cy="6857999"/>
          </a:xfrm>
          <a:prstGeom prst="rect">
            <a:avLst/>
          </a:prstGeom>
        </p:spPr>
      </p:pic>
      <p:sp>
        <p:nvSpPr>
          <p:cNvPr id="3" name="object 3"/>
          <p:cNvSpPr txBox="1">
            <a:spLocks noGrp="1"/>
          </p:cNvSpPr>
          <p:nvPr>
            <p:ph type="title"/>
          </p:nvPr>
        </p:nvSpPr>
        <p:spPr>
          <a:xfrm>
            <a:off x="356843" y="334721"/>
            <a:ext cx="9619363" cy="1124585"/>
          </a:xfrm>
          <a:prstGeom prst="rect">
            <a:avLst/>
          </a:prstGeom>
        </p:spPr>
        <p:txBody>
          <a:bodyPr vert="horz" wrap="square" lIns="0" tIns="13970" rIns="0" bIns="0" rtlCol="0">
            <a:spAutoFit/>
          </a:bodyPr>
          <a:lstStyle/>
          <a:p>
            <a:pPr marL="12700">
              <a:lnSpc>
                <a:spcPct val="100000"/>
              </a:lnSpc>
              <a:spcBef>
                <a:spcPts val="110"/>
              </a:spcBef>
            </a:pPr>
            <a:r>
              <a:rPr sz="7200" spc="130" dirty="0">
                <a:solidFill>
                  <a:schemeClr val="bg1"/>
                </a:solidFill>
              </a:rPr>
              <a:t>Voice</a:t>
            </a:r>
            <a:r>
              <a:rPr sz="7200" spc="-490" dirty="0">
                <a:solidFill>
                  <a:schemeClr val="bg1"/>
                </a:solidFill>
              </a:rPr>
              <a:t> </a:t>
            </a:r>
            <a:r>
              <a:rPr sz="7200" spc="195" dirty="0">
                <a:solidFill>
                  <a:schemeClr val="bg1"/>
                </a:solidFill>
              </a:rPr>
              <a:t>Modulation</a:t>
            </a:r>
            <a:endParaRPr sz="7200" dirty="0">
              <a:solidFill>
                <a:schemeClr val="bg1"/>
              </a:solidFill>
            </a:endParaRPr>
          </a:p>
        </p:txBody>
      </p:sp>
      <p:sp>
        <p:nvSpPr>
          <p:cNvPr id="4" name="object 4"/>
          <p:cNvSpPr/>
          <p:nvPr/>
        </p:nvSpPr>
        <p:spPr>
          <a:xfrm>
            <a:off x="1211580" y="4477130"/>
            <a:ext cx="9873615" cy="0"/>
          </a:xfrm>
          <a:custGeom>
            <a:avLst/>
            <a:gdLst/>
            <a:ahLst/>
            <a:cxnLst/>
            <a:rect l="l" t="t" r="r" b="b"/>
            <a:pathLst>
              <a:path w="9873615">
                <a:moveTo>
                  <a:pt x="0" y="0"/>
                </a:moveTo>
                <a:lnTo>
                  <a:pt x="9873107" y="0"/>
                </a:lnTo>
              </a:path>
            </a:pathLst>
          </a:custGeom>
          <a:ln w="12700">
            <a:solidFill>
              <a:srgbClr val="FFFFFF"/>
            </a:solidFill>
          </a:ln>
        </p:spPr>
        <p:txBody>
          <a:bodyPr wrap="square" lIns="0" tIns="0" rIns="0" bIns="0" rtlCol="0"/>
          <a:lstStyle/>
          <a:p>
            <a:endParaRPr>
              <a:solidFill>
                <a:schemeClr val="bg1"/>
              </a:solidFill>
            </a:endParaRPr>
          </a:p>
        </p:txBody>
      </p:sp>
      <p:sp>
        <p:nvSpPr>
          <p:cNvPr id="5" name="object 5"/>
          <p:cNvSpPr/>
          <p:nvPr/>
        </p:nvSpPr>
        <p:spPr>
          <a:xfrm>
            <a:off x="0" y="6402401"/>
            <a:ext cx="12189460" cy="457834"/>
          </a:xfrm>
          <a:custGeom>
            <a:avLst/>
            <a:gdLst/>
            <a:ahLst/>
            <a:cxnLst/>
            <a:rect l="l" t="t" r="r" b="b"/>
            <a:pathLst>
              <a:path w="12189460" h="457834">
                <a:moveTo>
                  <a:pt x="12188952" y="0"/>
                </a:moveTo>
                <a:lnTo>
                  <a:pt x="0" y="0"/>
                </a:lnTo>
                <a:lnTo>
                  <a:pt x="0" y="457314"/>
                </a:lnTo>
                <a:lnTo>
                  <a:pt x="12188952" y="457314"/>
                </a:lnTo>
                <a:lnTo>
                  <a:pt x="12188952" y="0"/>
                </a:lnTo>
                <a:close/>
              </a:path>
            </a:pathLst>
          </a:custGeom>
          <a:solidFill>
            <a:srgbClr val="252525">
              <a:alpha val="94900"/>
            </a:srgbClr>
          </a:solidFill>
        </p:spPr>
        <p:txBody>
          <a:bodyPr wrap="square" lIns="0" tIns="0" rIns="0" bIns="0" rtlCol="0"/>
          <a:lstStyle/>
          <a:p>
            <a:endParaRPr>
              <a:solidFill>
                <a:schemeClr val="bg1"/>
              </a:solidFill>
            </a:endParaRPr>
          </a:p>
        </p:txBody>
      </p:sp>
      <p:sp>
        <p:nvSpPr>
          <p:cNvPr id="6" name="object 6"/>
          <p:cNvSpPr txBox="1"/>
          <p:nvPr/>
        </p:nvSpPr>
        <p:spPr>
          <a:xfrm>
            <a:off x="173647" y="1736978"/>
            <a:ext cx="11738610" cy="3870325"/>
          </a:xfrm>
          <a:prstGeom prst="rect">
            <a:avLst/>
          </a:prstGeom>
        </p:spPr>
        <p:txBody>
          <a:bodyPr vert="horz" wrap="square" lIns="0" tIns="10160" rIns="0" bIns="0" rtlCol="0">
            <a:spAutoFit/>
          </a:bodyPr>
          <a:lstStyle/>
          <a:p>
            <a:pPr marL="12700" marR="165100">
              <a:lnSpc>
                <a:spcPct val="100899"/>
              </a:lnSpc>
              <a:spcBef>
                <a:spcPts val="80"/>
              </a:spcBef>
              <a:tabLst>
                <a:tab pos="3380104" algn="l"/>
              </a:tabLst>
            </a:pPr>
            <a:r>
              <a:rPr sz="2800" spc="90" dirty="0">
                <a:solidFill>
                  <a:schemeClr val="bg1"/>
                </a:solidFill>
                <a:latin typeface="Tahoma"/>
                <a:cs typeface="Tahoma"/>
              </a:rPr>
              <a:t>Voice</a:t>
            </a:r>
            <a:r>
              <a:rPr sz="2800" spc="-165" dirty="0">
                <a:solidFill>
                  <a:schemeClr val="bg1"/>
                </a:solidFill>
                <a:latin typeface="Tahoma"/>
                <a:cs typeface="Tahoma"/>
              </a:rPr>
              <a:t> </a:t>
            </a:r>
            <a:r>
              <a:rPr sz="2800" spc="100" dirty="0">
                <a:solidFill>
                  <a:schemeClr val="bg1"/>
                </a:solidFill>
                <a:latin typeface="Tahoma"/>
                <a:cs typeface="Tahoma"/>
              </a:rPr>
              <a:t>modulation</a:t>
            </a:r>
            <a:r>
              <a:rPr sz="2800" spc="-335" dirty="0">
                <a:solidFill>
                  <a:schemeClr val="bg1"/>
                </a:solidFill>
                <a:latin typeface="Tahoma"/>
                <a:cs typeface="Tahoma"/>
              </a:rPr>
              <a:t> </a:t>
            </a:r>
            <a:r>
              <a:rPr sz="2800" spc="35" dirty="0">
                <a:solidFill>
                  <a:schemeClr val="bg1"/>
                </a:solidFill>
                <a:latin typeface="Tahoma"/>
                <a:cs typeface="Tahoma"/>
              </a:rPr>
              <a:t>is	</a:t>
            </a:r>
            <a:r>
              <a:rPr sz="2800" spc="50" dirty="0">
                <a:solidFill>
                  <a:schemeClr val="bg1"/>
                </a:solidFill>
                <a:latin typeface="Tahoma"/>
                <a:cs typeface="Tahoma"/>
              </a:rPr>
              <a:t>the</a:t>
            </a:r>
            <a:r>
              <a:rPr sz="2800" spc="-175" dirty="0">
                <a:solidFill>
                  <a:schemeClr val="bg1"/>
                </a:solidFill>
                <a:latin typeface="Tahoma"/>
                <a:cs typeface="Tahoma"/>
              </a:rPr>
              <a:t> </a:t>
            </a:r>
            <a:r>
              <a:rPr sz="2800" spc="5" dirty="0">
                <a:solidFill>
                  <a:schemeClr val="bg1"/>
                </a:solidFill>
                <a:latin typeface="Tahoma"/>
                <a:cs typeface="Tahoma"/>
              </a:rPr>
              <a:t>way</a:t>
            </a:r>
            <a:r>
              <a:rPr sz="2800" spc="-220" dirty="0">
                <a:solidFill>
                  <a:schemeClr val="bg1"/>
                </a:solidFill>
                <a:latin typeface="Tahoma"/>
                <a:cs typeface="Tahoma"/>
              </a:rPr>
              <a:t> </a:t>
            </a:r>
            <a:r>
              <a:rPr sz="2800" spc="75" dirty="0">
                <a:solidFill>
                  <a:schemeClr val="bg1"/>
                </a:solidFill>
                <a:latin typeface="Tahoma"/>
                <a:cs typeface="Tahoma"/>
              </a:rPr>
              <a:t>we</a:t>
            </a:r>
            <a:r>
              <a:rPr sz="2800" spc="-190" dirty="0">
                <a:solidFill>
                  <a:schemeClr val="bg1"/>
                </a:solidFill>
                <a:latin typeface="Tahoma"/>
                <a:cs typeface="Tahoma"/>
              </a:rPr>
              <a:t> </a:t>
            </a:r>
            <a:r>
              <a:rPr sz="2800" spc="45" dirty="0">
                <a:solidFill>
                  <a:schemeClr val="bg1"/>
                </a:solidFill>
                <a:latin typeface="Tahoma"/>
                <a:cs typeface="Tahoma"/>
              </a:rPr>
              <a:t>regulate,</a:t>
            </a:r>
            <a:r>
              <a:rPr sz="2800" spc="-305" dirty="0">
                <a:solidFill>
                  <a:schemeClr val="bg1"/>
                </a:solidFill>
                <a:latin typeface="Tahoma"/>
                <a:cs typeface="Tahoma"/>
              </a:rPr>
              <a:t> </a:t>
            </a:r>
            <a:r>
              <a:rPr sz="2800" spc="-45" dirty="0">
                <a:solidFill>
                  <a:schemeClr val="bg1"/>
                </a:solidFill>
                <a:latin typeface="Tahoma"/>
                <a:cs typeface="Tahoma"/>
              </a:rPr>
              <a:t>vary,</a:t>
            </a:r>
            <a:r>
              <a:rPr sz="2800" spc="-305" dirty="0">
                <a:solidFill>
                  <a:schemeClr val="bg1"/>
                </a:solidFill>
                <a:latin typeface="Tahoma"/>
                <a:cs typeface="Tahoma"/>
              </a:rPr>
              <a:t> </a:t>
            </a:r>
            <a:r>
              <a:rPr sz="2800" spc="100" dirty="0">
                <a:solidFill>
                  <a:schemeClr val="bg1"/>
                </a:solidFill>
                <a:latin typeface="Tahoma"/>
                <a:cs typeface="Tahoma"/>
              </a:rPr>
              <a:t>or</a:t>
            </a:r>
            <a:r>
              <a:rPr sz="2800" spc="-160" dirty="0">
                <a:solidFill>
                  <a:schemeClr val="bg1"/>
                </a:solidFill>
                <a:latin typeface="Tahoma"/>
                <a:cs typeface="Tahoma"/>
              </a:rPr>
              <a:t> </a:t>
            </a:r>
            <a:r>
              <a:rPr sz="2800" spc="35" dirty="0">
                <a:solidFill>
                  <a:schemeClr val="bg1"/>
                </a:solidFill>
                <a:latin typeface="Tahoma"/>
                <a:cs typeface="Tahoma"/>
              </a:rPr>
              <a:t>adjust</a:t>
            </a:r>
            <a:r>
              <a:rPr sz="2800" spc="-250" dirty="0">
                <a:solidFill>
                  <a:schemeClr val="bg1"/>
                </a:solidFill>
                <a:latin typeface="Tahoma"/>
                <a:cs typeface="Tahoma"/>
              </a:rPr>
              <a:t> </a:t>
            </a:r>
            <a:r>
              <a:rPr sz="2800" spc="50" dirty="0">
                <a:solidFill>
                  <a:schemeClr val="bg1"/>
                </a:solidFill>
                <a:latin typeface="Tahoma"/>
                <a:cs typeface="Tahoma"/>
              </a:rPr>
              <a:t>the</a:t>
            </a:r>
            <a:r>
              <a:rPr sz="2800" spc="-175" dirty="0">
                <a:solidFill>
                  <a:schemeClr val="bg1"/>
                </a:solidFill>
                <a:latin typeface="Tahoma"/>
                <a:cs typeface="Tahoma"/>
              </a:rPr>
              <a:t> </a:t>
            </a:r>
            <a:r>
              <a:rPr sz="2800" spc="40" dirty="0">
                <a:solidFill>
                  <a:schemeClr val="bg1"/>
                </a:solidFill>
                <a:latin typeface="Tahoma"/>
                <a:cs typeface="Tahoma"/>
              </a:rPr>
              <a:t>tone,</a:t>
            </a:r>
            <a:r>
              <a:rPr sz="2800" spc="-240" dirty="0">
                <a:solidFill>
                  <a:schemeClr val="bg1"/>
                </a:solidFill>
                <a:latin typeface="Tahoma"/>
                <a:cs typeface="Tahoma"/>
              </a:rPr>
              <a:t> </a:t>
            </a:r>
            <a:r>
              <a:rPr sz="2800" spc="60" dirty="0">
                <a:solidFill>
                  <a:schemeClr val="bg1"/>
                </a:solidFill>
                <a:latin typeface="Tahoma"/>
                <a:cs typeface="Tahoma"/>
              </a:rPr>
              <a:t>pitch, </a:t>
            </a:r>
            <a:r>
              <a:rPr sz="2800" spc="-860" dirty="0">
                <a:solidFill>
                  <a:schemeClr val="bg1"/>
                </a:solidFill>
                <a:latin typeface="Tahoma"/>
                <a:cs typeface="Tahoma"/>
              </a:rPr>
              <a:t> </a:t>
            </a:r>
            <a:r>
              <a:rPr sz="2800" spc="35" dirty="0">
                <a:solidFill>
                  <a:schemeClr val="bg1"/>
                </a:solidFill>
                <a:latin typeface="Tahoma"/>
                <a:cs typeface="Tahoma"/>
              </a:rPr>
              <a:t>a</a:t>
            </a:r>
            <a:r>
              <a:rPr sz="2800" spc="90" dirty="0">
                <a:solidFill>
                  <a:schemeClr val="bg1"/>
                </a:solidFill>
                <a:latin typeface="Tahoma"/>
                <a:cs typeface="Tahoma"/>
              </a:rPr>
              <a:t>n</a:t>
            </a:r>
            <a:r>
              <a:rPr sz="2800" spc="240" dirty="0">
                <a:solidFill>
                  <a:schemeClr val="bg1"/>
                </a:solidFill>
                <a:latin typeface="Tahoma"/>
                <a:cs typeface="Tahoma"/>
              </a:rPr>
              <a:t>d</a:t>
            </a:r>
            <a:r>
              <a:rPr sz="2800" spc="-225" dirty="0">
                <a:solidFill>
                  <a:schemeClr val="bg1"/>
                </a:solidFill>
                <a:latin typeface="Tahoma"/>
                <a:cs typeface="Tahoma"/>
              </a:rPr>
              <a:t> </a:t>
            </a:r>
            <a:r>
              <a:rPr sz="2800" spc="80" dirty="0">
                <a:solidFill>
                  <a:schemeClr val="bg1"/>
                </a:solidFill>
                <a:latin typeface="Tahoma"/>
                <a:cs typeface="Tahoma"/>
              </a:rPr>
              <a:t>v</a:t>
            </a:r>
            <a:r>
              <a:rPr sz="2800" spc="95" dirty="0">
                <a:solidFill>
                  <a:schemeClr val="bg1"/>
                </a:solidFill>
                <a:latin typeface="Tahoma"/>
                <a:cs typeface="Tahoma"/>
              </a:rPr>
              <a:t>o</a:t>
            </a:r>
            <a:r>
              <a:rPr sz="2800" spc="75" dirty="0">
                <a:solidFill>
                  <a:schemeClr val="bg1"/>
                </a:solidFill>
                <a:latin typeface="Tahoma"/>
                <a:cs typeface="Tahoma"/>
              </a:rPr>
              <a:t>l</a:t>
            </a:r>
            <a:r>
              <a:rPr sz="2800" spc="90" dirty="0">
                <a:solidFill>
                  <a:schemeClr val="bg1"/>
                </a:solidFill>
                <a:latin typeface="Tahoma"/>
                <a:cs typeface="Tahoma"/>
              </a:rPr>
              <a:t>u</a:t>
            </a:r>
            <a:r>
              <a:rPr sz="2800" spc="95" dirty="0">
                <a:solidFill>
                  <a:schemeClr val="bg1"/>
                </a:solidFill>
                <a:latin typeface="Tahoma"/>
                <a:cs typeface="Tahoma"/>
              </a:rPr>
              <a:t>m</a:t>
            </a:r>
            <a:r>
              <a:rPr sz="2800" spc="130" dirty="0">
                <a:solidFill>
                  <a:schemeClr val="bg1"/>
                </a:solidFill>
                <a:latin typeface="Tahoma"/>
                <a:cs typeface="Tahoma"/>
              </a:rPr>
              <a:t>e</a:t>
            </a:r>
            <a:r>
              <a:rPr sz="2800" spc="-250" dirty="0">
                <a:solidFill>
                  <a:schemeClr val="bg1"/>
                </a:solidFill>
                <a:latin typeface="Tahoma"/>
                <a:cs typeface="Tahoma"/>
              </a:rPr>
              <a:t> </a:t>
            </a:r>
            <a:r>
              <a:rPr sz="2800" spc="200" dirty="0">
                <a:solidFill>
                  <a:schemeClr val="bg1"/>
                </a:solidFill>
                <a:latin typeface="Tahoma"/>
                <a:cs typeface="Tahoma"/>
              </a:rPr>
              <a:t>o</a:t>
            </a:r>
            <a:r>
              <a:rPr sz="2800" spc="-65" dirty="0">
                <a:solidFill>
                  <a:schemeClr val="bg1"/>
                </a:solidFill>
                <a:latin typeface="Tahoma"/>
                <a:cs typeface="Tahoma"/>
              </a:rPr>
              <a:t>f</a:t>
            </a:r>
            <a:r>
              <a:rPr sz="2800" spc="-125" dirty="0">
                <a:solidFill>
                  <a:schemeClr val="bg1"/>
                </a:solidFill>
                <a:latin typeface="Tahoma"/>
                <a:cs typeface="Tahoma"/>
              </a:rPr>
              <a:t> </a:t>
            </a:r>
            <a:r>
              <a:rPr sz="2800" spc="-75" dirty="0">
                <a:solidFill>
                  <a:schemeClr val="bg1"/>
                </a:solidFill>
                <a:latin typeface="Tahoma"/>
                <a:cs typeface="Tahoma"/>
              </a:rPr>
              <a:t>t</a:t>
            </a:r>
            <a:r>
              <a:rPr sz="2800" spc="90" dirty="0">
                <a:solidFill>
                  <a:schemeClr val="bg1"/>
                </a:solidFill>
                <a:latin typeface="Tahoma"/>
                <a:cs typeface="Tahoma"/>
              </a:rPr>
              <a:t>h</a:t>
            </a:r>
            <a:r>
              <a:rPr sz="2800" spc="130" dirty="0">
                <a:solidFill>
                  <a:schemeClr val="bg1"/>
                </a:solidFill>
                <a:latin typeface="Tahoma"/>
                <a:cs typeface="Tahoma"/>
              </a:rPr>
              <a:t>e</a:t>
            </a:r>
            <a:r>
              <a:rPr sz="2800" spc="-180" dirty="0">
                <a:solidFill>
                  <a:schemeClr val="bg1"/>
                </a:solidFill>
                <a:latin typeface="Tahoma"/>
                <a:cs typeface="Tahoma"/>
              </a:rPr>
              <a:t> </a:t>
            </a:r>
            <a:r>
              <a:rPr sz="2800" spc="-30" dirty="0">
                <a:solidFill>
                  <a:schemeClr val="bg1"/>
                </a:solidFill>
                <a:latin typeface="Tahoma"/>
                <a:cs typeface="Tahoma"/>
              </a:rPr>
              <a:t>s</a:t>
            </a:r>
            <a:r>
              <a:rPr sz="2800" spc="200" dirty="0">
                <a:solidFill>
                  <a:schemeClr val="bg1"/>
                </a:solidFill>
                <a:latin typeface="Tahoma"/>
                <a:cs typeface="Tahoma"/>
              </a:rPr>
              <a:t>o</a:t>
            </a:r>
            <a:r>
              <a:rPr sz="2800" spc="90" dirty="0">
                <a:solidFill>
                  <a:schemeClr val="bg1"/>
                </a:solidFill>
                <a:latin typeface="Tahoma"/>
                <a:cs typeface="Tahoma"/>
              </a:rPr>
              <a:t>un</a:t>
            </a:r>
            <a:r>
              <a:rPr sz="2800" spc="240" dirty="0">
                <a:solidFill>
                  <a:schemeClr val="bg1"/>
                </a:solidFill>
                <a:latin typeface="Tahoma"/>
                <a:cs typeface="Tahoma"/>
              </a:rPr>
              <a:t>d</a:t>
            </a:r>
            <a:r>
              <a:rPr sz="2800" spc="-225" dirty="0">
                <a:solidFill>
                  <a:schemeClr val="bg1"/>
                </a:solidFill>
                <a:latin typeface="Tahoma"/>
                <a:cs typeface="Tahoma"/>
              </a:rPr>
              <a:t> </a:t>
            </a:r>
            <a:r>
              <a:rPr sz="2800" spc="200" dirty="0">
                <a:solidFill>
                  <a:schemeClr val="bg1"/>
                </a:solidFill>
                <a:latin typeface="Tahoma"/>
                <a:cs typeface="Tahoma"/>
              </a:rPr>
              <a:t>o</a:t>
            </a:r>
            <a:r>
              <a:rPr sz="2800" dirty="0">
                <a:solidFill>
                  <a:schemeClr val="bg1"/>
                </a:solidFill>
                <a:latin typeface="Tahoma"/>
                <a:cs typeface="Tahoma"/>
              </a:rPr>
              <a:t>r</a:t>
            </a:r>
            <a:r>
              <a:rPr sz="2800" spc="-229" dirty="0">
                <a:solidFill>
                  <a:schemeClr val="bg1"/>
                </a:solidFill>
                <a:latin typeface="Tahoma"/>
                <a:cs typeface="Tahoma"/>
              </a:rPr>
              <a:t> </a:t>
            </a:r>
            <a:r>
              <a:rPr sz="2800" spc="-30" dirty="0">
                <a:solidFill>
                  <a:schemeClr val="bg1"/>
                </a:solidFill>
                <a:latin typeface="Tahoma"/>
                <a:cs typeface="Tahoma"/>
              </a:rPr>
              <a:t>s</a:t>
            </a:r>
            <a:r>
              <a:rPr sz="2800" spc="245" dirty="0">
                <a:solidFill>
                  <a:schemeClr val="bg1"/>
                </a:solidFill>
                <a:latin typeface="Tahoma"/>
                <a:cs typeface="Tahoma"/>
              </a:rPr>
              <a:t>p</a:t>
            </a:r>
            <a:r>
              <a:rPr sz="2800" spc="105" dirty="0">
                <a:solidFill>
                  <a:schemeClr val="bg1"/>
                </a:solidFill>
                <a:latin typeface="Tahoma"/>
                <a:cs typeface="Tahoma"/>
              </a:rPr>
              <a:t>e</a:t>
            </a:r>
            <a:r>
              <a:rPr sz="2800" spc="35" dirty="0">
                <a:solidFill>
                  <a:schemeClr val="bg1"/>
                </a:solidFill>
                <a:latin typeface="Tahoma"/>
                <a:cs typeface="Tahoma"/>
              </a:rPr>
              <a:t>a</a:t>
            </a:r>
            <a:r>
              <a:rPr sz="2800" spc="70" dirty="0">
                <a:solidFill>
                  <a:schemeClr val="bg1"/>
                </a:solidFill>
                <a:latin typeface="Tahoma"/>
                <a:cs typeface="Tahoma"/>
              </a:rPr>
              <a:t>k</a:t>
            </a:r>
            <a:r>
              <a:rPr sz="2800" spc="55" dirty="0">
                <a:solidFill>
                  <a:schemeClr val="bg1"/>
                </a:solidFill>
                <a:latin typeface="Tahoma"/>
                <a:cs typeface="Tahoma"/>
              </a:rPr>
              <a:t>i</a:t>
            </a:r>
            <a:r>
              <a:rPr sz="2800" spc="90" dirty="0">
                <a:solidFill>
                  <a:schemeClr val="bg1"/>
                </a:solidFill>
                <a:latin typeface="Tahoma"/>
                <a:cs typeface="Tahoma"/>
              </a:rPr>
              <a:t>n</a:t>
            </a:r>
            <a:r>
              <a:rPr sz="2800" spc="225" dirty="0">
                <a:solidFill>
                  <a:schemeClr val="bg1"/>
                </a:solidFill>
                <a:latin typeface="Tahoma"/>
                <a:cs typeface="Tahoma"/>
              </a:rPr>
              <a:t>g</a:t>
            </a:r>
            <a:r>
              <a:rPr sz="2800" spc="-204" dirty="0">
                <a:solidFill>
                  <a:schemeClr val="bg1"/>
                </a:solidFill>
                <a:latin typeface="Tahoma"/>
                <a:cs typeface="Tahoma"/>
              </a:rPr>
              <a:t> </a:t>
            </a:r>
            <a:r>
              <a:rPr sz="2800" spc="80" dirty="0">
                <a:solidFill>
                  <a:schemeClr val="bg1"/>
                </a:solidFill>
                <a:latin typeface="Tahoma"/>
                <a:cs typeface="Tahoma"/>
              </a:rPr>
              <a:t>v</a:t>
            </a:r>
            <a:r>
              <a:rPr sz="2800" spc="95" dirty="0">
                <a:solidFill>
                  <a:schemeClr val="bg1"/>
                </a:solidFill>
                <a:latin typeface="Tahoma"/>
                <a:cs typeface="Tahoma"/>
              </a:rPr>
              <a:t>o</a:t>
            </a:r>
            <a:r>
              <a:rPr sz="2800" spc="75" dirty="0">
                <a:solidFill>
                  <a:schemeClr val="bg1"/>
                </a:solidFill>
                <a:latin typeface="Tahoma"/>
                <a:cs typeface="Tahoma"/>
              </a:rPr>
              <a:t>i</a:t>
            </a:r>
            <a:r>
              <a:rPr sz="2800" spc="140" dirty="0">
                <a:solidFill>
                  <a:schemeClr val="bg1"/>
                </a:solidFill>
                <a:latin typeface="Tahoma"/>
                <a:cs typeface="Tahoma"/>
              </a:rPr>
              <a:t>c</a:t>
            </a:r>
            <a:r>
              <a:rPr sz="2800" spc="105" dirty="0">
                <a:solidFill>
                  <a:schemeClr val="bg1"/>
                </a:solidFill>
                <a:latin typeface="Tahoma"/>
                <a:cs typeface="Tahoma"/>
              </a:rPr>
              <a:t>e</a:t>
            </a:r>
            <a:r>
              <a:rPr sz="2800" spc="-120" dirty="0">
                <a:solidFill>
                  <a:schemeClr val="bg1"/>
                </a:solidFill>
                <a:latin typeface="Tahoma"/>
                <a:cs typeface="Tahoma"/>
              </a:rPr>
              <a:t>.</a:t>
            </a:r>
            <a:endParaRPr sz="2800" dirty="0">
              <a:solidFill>
                <a:schemeClr val="bg1"/>
              </a:solidFill>
              <a:latin typeface="Tahoma"/>
              <a:cs typeface="Tahoma"/>
            </a:endParaRPr>
          </a:p>
          <a:p>
            <a:pPr>
              <a:lnSpc>
                <a:spcPct val="100000"/>
              </a:lnSpc>
              <a:spcBef>
                <a:spcPts val="55"/>
              </a:spcBef>
            </a:pPr>
            <a:endParaRPr sz="2700" dirty="0">
              <a:solidFill>
                <a:schemeClr val="bg1"/>
              </a:solidFill>
              <a:latin typeface="Tahoma"/>
              <a:cs typeface="Tahoma"/>
            </a:endParaRPr>
          </a:p>
          <a:p>
            <a:pPr marL="12700" marR="5080">
              <a:lnSpc>
                <a:spcPct val="100899"/>
              </a:lnSpc>
              <a:spcBef>
                <a:spcPts val="5"/>
              </a:spcBef>
            </a:pPr>
            <a:r>
              <a:rPr sz="2800" spc="-185" dirty="0">
                <a:solidFill>
                  <a:schemeClr val="bg1"/>
                </a:solidFill>
                <a:latin typeface="Tahoma"/>
                <a:cs typeface="Tahoma"/>
              </a:rPr>
              <a:t>It</a:t>
            </a:r>
            <a:r>
              <a:rPr sz="2800" spc="-180" dirty="0">
                <a:solidFill>
                  <a:schemeClr val="bg1"/>
                </a:solidFill>
                <a:latin typeface="Tahoma"/>
                <a:cs typeface="Tahoma"/>
              </a:rPr>
              <a:t> </a:t>
            </a:r>
            <a:r>
              <a:rPr sz="2800" spc="110" dirty="0">
                <a:solidFill>
                  <a:schemeClr val="bg1"/>
                </a:solidFill>
                <a:latin typeface="Tahoma"/>
                <a:cs typeface="Tahoma"/>
              </a:rPr>
              <a:t>brings</a:t>
            </a:r>
            <a:r>
              <a:rPr sz="2800" spc="-254" dirty="0">
                <a:solidFill>
                  <a:schemeClr val="bg1"/>
                </a:solidFill>
                <a:latin typeface="Tahoma"/>
                <a:cs typeface="Tahoma"/>
              </a:rPr>
              <a:t> </a:t>
            </a:r>
            <a:r>
              <a:rPr sz="2800" spc="55" dirty="0">
                <a:solidFill>
                  <a:schemeClr val="bg1"/>
                </a:solidFill>
                <a:latin typeface="Tahoma"/>
                <a:cs typeface="Tahoma"/>
              </a:rPr>
              <a:t>flexibility</a:t>
            </a:r>
            <a:r>
              <a:rPr sz="2800" spc="-375" dirty="0">
                <a:solidFill>
                  <a:schemeClr val="bg1"/>
                </a:solidFill>
                <a:latin typeface="Tahoma"/>
                <a:cs typeface="Tahoma"/>
              </a:rPr>
              <a:t> </a:t>
            </a:r>
            <a:r>
              <a:rPr sz="2800" spc="125" dirty="0">
                <a:solidFill>
                  <a:schemeClr val="bg1"/>
                </a:solidFill>
                <a:latin typeface="Tahoma"/>
                <a:cs typeface="Tahoma"/>
              </a:rPr>
              <a:t>and</a:t>
            </a:r>
            <a:r>
              <a:rPr sz="2800" spc="-225" dirty="0">
                <a:solidFill>
                  <a:schemeClr val="bg1"/>
                </a:solidFill>
                <a:latin typeface="Tahoma"/>
                <a:cs typeface="Tahoma"/>
              </a:rPr>
              <a:t> </a:t>
            </a:r>
            <a:r>
              <a:rPr sz="2800" spc="10" dirty="0">
                <a:solidFill>
                  <a:schemeClr val="bg1"/>
                </a:solidFill>
                <a:latin typeface="Tahoma"/>
                <a:cs typeface="Tahoma"/>
              </a:rPr>
              <a:t>vitality</a:t>
            </a:r>
            <a:r>
              <a:rPr sz="2800" spc="-160" dirty="0">
                <a:solidFill>
                  <a:schemeClr val="bg1"/>
                </a:solidFill>
                <a:latin typeface="Tahoma"/>
                <a:cs typeface="Tahoma"/>
              </a:rPr>
              <a:t> </a:t>
            </a:r>
            <a:r>
              <a:rPr sz="2800" spc="60" dirty="0">
                <a:solidFill>
                  <a:schemeClr val="bg1"/>
                </a:solidFill>
                <a:latin typeface="Tahoma"/>
                <a:cs typeface="Tahoma"/>
              </a:rPr>
              <a:t>to</a:t>
            </a:r>
            <a:r>
              <a:rPr sz="2800" spc="-220" dirty="0">
                <a:solidFill>
                  <a:schemeClr val="bg1"/>
                </a:solidFill>
                <a:latin typeface="Tahoma"/>
                <a:cs typeface="Tahoma"/>
              </a:rPr>
              <a:t> </a:t>
            </a:r>
            <a:r>
              <a:rPr sz="2800" spc="50" dirty="0">
                <a:solidFill>
                  <a:schemeClr val="bg1"/>
                </a:solidFill>
                <a:latin typeface="Tahoma"/>
                <a:cs typeface="Tahoma"/>
              </a:rPr>
              <a:t>the</a:t>
            </a:r>
            <a:r>
              <a:rPr sz="2800" spc="-110" dirty="0">
                <a:solidFill>
                  <a:schemeClr val="bg1"/>
                </a:solidFill>
                <a:latin typeface="Tahoma"/>
                <a:cs typeface="Tahoma"/>
              </a:rPr>
              <a:t> </a:t>
            </a:r>
            <a:r>
              <a:rPr sz="2800" spc="65" dirty="0">
                <a:solidFill>
                  <a:schemeClr val="bg1"/>
                </a:solidFill>
                <a:latin typeface="Tahoma"/>
                <a:cs typeface="Tahoma"/>
              </a:rPr>
              <a:t>voice,</a:t>
            </a:r>
            <a:r>
              <a:rPr sz="2800" spc="-385" dirty="0">
                <a:solidFill>
                  <a:schemeClr val="bg1"/>
                </a:solidFill>
                <a:latin typeface="Tahoma"/>
                <a:cs typeface="Tahoma"/>
              </a:rPr>
              <a:t> </a:t>
            </a:r>
            <a:r>
              <a:rPr sz="2800" spc="125" dirty="0">
                <a:solidFill>
                  <a:schemeClr val="bg1"/>
                </a:solidFill>
                <a:latin typeface="Tahoma"/>
                <a:cs typeface="Tahoma"/>
              </a:rPr>
              <a:t>and</a:t>
            </a:r>
            <a:r>
              <a:rPr sz="2800" spc="-225" dirty="0">
                <a:solidFill>
                  <a:schemeClr val="bg1"/>
                </a:solidFill>
                <a:latin typeface="Tahoma"/>
                <a:cs typeface="Tahoma"/>
              </a:rPr>
              <a:t> </a:t>
            </a:r>
            <a:r>
              <a:rPr sz="2800" spc="75" dirty="0">
                <a:solidFill>
                  <a:schemeClr val="bg1"/>
                </a:solidFill>
                <a:latin typeface="Tahoma"/>
                <a:cs typeface="Tahoma"/>
              </a:rPr>
              <a:t>we</a:t>
            </a:r>
            <a:r>
              <a:rPr sz="2800" spc="-190" dirty="0">
                <a:solidFill>
                  <a:schemeClr val="bg1"/>
                </a:solidFill>
                <a:latin typeface="Tahoma"/>
                <a:cs typeface="Tahoma"/>
              </a:rPr>
              <a:t> </a:t>
            </a:r>
            <a:r>
              <a:rPr sz="2800" spc="85" dirty="0">
                <a:solidFill>
                  <a:schemeClr val="bg1"/>
                </a:solidFill>
                <a:latin typeface="Tahoma"/>
                <a:cs typeface="Tahoma"/>
              </a:rPr>
              <a:t>can</a:t>
            </a:r>
            <a:r>
              <a:rPr sz="2800" spc="-210" dirty="0">
                <a:solidFill>
                  <a:schemeClr val="bg1"/>
                </a:solidFill>
                <a:latin typeface="Tahoma"/>
                <a:cs typeface="Tahoma"/>
              </a:rPr>
              <a:t> </a:t>
            </a:r>
            <a:r>
              <a:rPr sz="2800" spc="45" dirty="0">
                <a:solidFill>
                  <a:schemeClr val="bg1"/>
                </a:solidFill>
                <a:latin typeface="Tahoma"/>
                <a:cs typeface="Tahoma"/>
              </a:rPr>
              <a:t>express</a:t>
            </a:r>
            <a:r>
              <a:rPr sz="2800" spc="-180" dirty="0">
                <a:solidFill>
                  <a:schemeClr val="bg1"/>
                </a:solidFill>
                <a:latin typeface="Tahoma"/>
                <a:cs typeface="Tahoma"/>
              </a:rPr>
              <a:t> </a:t>
            </a:r>
            <a:r>
              <a:rPr sz="2800" spc="60" dirty="0">
                <a:solidFill>
                  <a:schemeClr val="bg1"/>
                </a:solidFill>
                <a:latin typeface="Tahoma"/>
                <a:cs typeface="Tahoma"/>
              </a:rPr>
              <a:t>emotions, </a:t>
            </a:r>
            <a:r>
              <a:rPr sz="2800" spc="-860" dirty="0">
                <a:solidFill>
                  <a:schemeClr val="bg1"/>
                </a:solidFill>
                <a:latin typeface="Tahoma"/>
                <a:cs typeface="Tahoma"/>
              </a:rPr>
              <a:t> </a:t>
            </a:r>
            <a:r>
              <a:rPr sz="2800" spc="-30" dirty="0">
                <a:solidFill>
                  <a:schemeClr val="bg1"/>
                </a:solidFill>
                <a:latin typeface="Tahoma"/>
                <a:cs typeface="Tahoma"/>
              </a:rPr>
              <a:t>s</a:t>
            </a:r>
            <a:r>
              <a:rPr sz="2800" spc="105" dirty="0">
                <a:solidFill>
                  <a:schemeClr val="bg1"/>
                </a:solidFill>
                <a:latin typeface="Tahoma"/>
                <a:cs typeface="Tahoma"/>
              </a:rPr>
              <a:t>e</a:t>
            </a:r>
            <a:r>
              <a:rPr sz="2800" spc="90" dirty="0">
                <a:solidFill>
                  <a:schemeClr val="bg1"/>
                </a:solidFill>
                <a:latin typeface="Tahoma"/>
                <a:cs typeface="Tahoma"/>
              </a:rPr>
              <a:t>n</a:t>
            </a:r>
            <a:r>
              <a:rPr sz="2800" spc="-75" dirty="0">
                <a:solidFill>
                  <a:schemeClr val="bg1"/>
                </a:solidFill>
                <a:latin typeface="Tahoma"/>
                <a:cs typeface="Tahoma"/>
              </a:rPr>
              <a:t>t</a:t>
            </a:r>
            <a:r>
              <a:rPr sz="2800" spc="75" dirty="0">
                <a:solidFill>
                  <a:schemeClr val="bg1"/>
                </a:solidFill>
                <a:latin typeface="Tahoma"/>
                <a:cs typeface="Tahoma"/>
              </a:rPr>
              <a:t>i</a:t>
            </a:r>
            <a:r>
              <a:rPr sz="2800" spc="90" dirty="0">
                <a:solidFill>
                  <a:schemeClr val="bg1"/>
                </a:solidFill>
                <a:latin typeface="Tahoma"/>
                <a:cs typeface="Tahoma"/>
              </a:rPr>
              <a:t>m</a:t>
            </a:r>
            <a:r>
              <a:rPr sz="2800" spc="105" dirty="0">
                <a:solidFill>
                  <a:schemeClr val="bg1"/>
                </a:solidFill>
                <a:latin typeface="Tahoma"/>
                <a:cs typeface="Tahoma"/>
              </a:rPr>
              <a:t>e</a:t>
            </a:r>
            <a:r>
              <a:rPr sz="2800" spc="90" dirty="0">
                <a:solidFill>
                  <a:schemeClr val="bg1"/>
                </a:solidFill>
                <a:latin typeface="Tahoma"/>
                <a:cs typeface="Tahoma"/>
              </a:rPr>
              <a:t>n</a:t>
            </a:r>
            <a:r>
              <a:rPr sz="2800" spc="-75" dirty="0">
                <a:solidFill>
                  <a:schemeClr val="bg1"/>
                </a:solidFill>
                <a:latin typeface="Tahoma"/>
                <a:cs typeface="Tahoma"/>
              </a:rPr>
              <a:t>t</a:t>
            </a:r>
            <a:r>
              <a:rPr sz="2800" spc="-5" dirty="0">
                <a:solidFill>
                  <a:schemeClr val="bg1"/>
                </a:solidFill>
                <a:latin typeface="Tahoma"/>
                <a:cs typeface="Tahoma"/>
              </a:rPr>
              <a:t>s</a:t>
            </a:r>
            <a:r>
              <a:rPr sz="2800" spc="-180" dirty="0">
                <a:solidFill>
                  <a:schemeClr val="bg1"/>
                </a:solidFill>
                <a:latin typeface="Tahoma"/>
                <a:cs typeface="Tahoma"/>
              </a:rPr>
              <a:t> </a:t>
            </a:r>
            <a:r>
              <a:rPr sz="2800" spc="75" dirty="0">
                <a:solidFill>
                  <a:schemeClr val="bg1"/>
                </a:solidFill>
                <a:latin typeface="Tahoma"/>
                <a:cs typeface="Tahoma"/>
              </a:rPr>
              <a:t>i</a:t>
            </a:r>
            <a:r>
              <a:rPr sz="2800" spc="70" dirty="0">
                <a:solidFill>
                  <a:schemeClr val="bg1"/>
                </a:solidFill>
                <a:latin typeface="Tahoma"/>
                <a:cs typeface="Tahoma"/>
              </a:rPr>
              <a:t>n</a:t>
            </a:r>
            <a:r>
              <a:rPr sz="2800" spc="-204" dirty="0">
                <a:solidFill>
                  <a:schemeClr val="bg1"/>
                </a:solidFill>
                <a:latin typeface="Tahoma"/>
                <a:cs typeface="Tahoma"/>
              </a:rPr>
              <a:t> </a:t>
            </a:r>
            <a:r>
              <a:rPr sz="2800" spc="-75" dirty="0">
                <a:solidFill>
                  <a:schemeClr val="bg1"/>
                </a:solidFill>
                <a:latin typeface="Tahoma"/>
                <a:cs typeface="Tahoma"/>
              </a:rPr>
              <a:t>t</a:t>
            </a:r>
            <a:r>
              <a:rPr sz="2800" spc="90" dirty="0">
                <a:solidFill>
                  <a:schemeClr val="bg1"/>
                </a:solidFill>
                <a:latin typeface="Tahoma"/>
                <a:cs typeface="Tahoma"/>
              </a:rPr>
              <a:t>h</a:t>
            </a:r>
            <a:r>
              <a:rPr sz="2800" spc="130" dirty="0">
                <a:solidFill>
                  <a:schemeClr val="bg1"/>
                </a:solidFill>
                <a:latin typeface="Tahoma"/>
                <a:cs typeface="Tahoma"/>
              </a:rPr>
              <a:t>e</a:t>
            </a:r>
            <a:r>
              <a:rPr sz="2800" spc="-180" dirty="0">
                <a:solidFill>
                  <a:schemeClr val="bg1"/>
                </a:solidFill>
                <a:latin typeface="Tahoma"/>
                <a:cs typeface="Tahoma"/>
              </a:rPr>
              <a:t> </a:t>
            </a:r>
            <a:r>
              <a:rPr sz="2800" spc="245" dirty="0">
                <a:solidFill>
                  <a:schemeClr val="bg1"/>
                </a:solidFill>
                <a:latin typeface="Tahoma"/>
                <a:cs typeface="Tahoma"/>
              </a:rPr>
              <a:t>b</a:t>
            </a:r>
            <a:r>
              <a:rPr sz="2800" spc="105" dirty="0">
                <a:solidFill>
                  <a:schemeClr val="bg1"/>
                </a:solidFill>
                <a:latin typeface="Tahoma"/>
                <a:cs typeface="Tahoma"/>
              </a:rPr>
              <a:t>e</a:t>
            </a:r>
            <a:r>
              <a:rPr sz="2800" spc="-30" dirty="0">
                <a:solidFill>
                  <a:schemeClr val="bg1"/>
                </a:solidFill>
                <a:latin typeface="Tahoma"/>
                <a:cs typeface="Tahoma"/>
              </a:rPr>
              <a:t>s</a:t>
            </a:r>
            <a:r>
              <a:rPr sz="2800" spc="-50" dirty="0">
                <a:solidFill>
                  <a:schemeClr val="bg1"/>
                </a:solidFill>
                <a:latin typeface="Tahoma"/>
                <a:cs typeface="Tahoma"/>
              </a:rPr>
              <a:t>t</a:t>
            </a:r>
            <a:r>
              <a:rPr sz="2800" spc="-110" dirty="0">
                <a:solidFill>
                  <a:schemeClr val="bg1"/>
                </a:solidFill>
                <a:latin typeface="Tahoma"/>
                <a:cs typeface="Tahoma"/>
              </a:rPr>
              <a:t> </a:t>
            </a:r>
            <a:r>
              <a:rPr sz="2800" spc="245" dirty="0">
                <a:solidFill>
                  <a:schemeClr val="bg1"/>
                </a:solidFill>
                <a:latin typeface="Tahoma"/>
                <a:cs typeface="Tahoma"/>
              </a:rPr>
              <a:t>p</a:t>
            </a:r>
            <a:r>
              <a:rPr sz="2800" spc="204" dirty="0">
                <a:solidFill>
                  <a:schemeClr val="bg1"/>
                </a:solidFill>
                <a:latin typeface="Tahoma"/>
                <a:cs typeface="Tahoma"/>
              </a:rPr>
              <a:t>o</a:t>
            </a:r>
            <a:r>
              <a:rPr sz="2800" spc="-30" dirty="0">
                <a:solidFill>
                  <a:schemeClr val="bg1"/>
                </a:solidFill>
                <a:latin typeface="Tahoma"/>
                <a:cs typeface="Tahoma"/>
              </a:rPr>
              <a:t>ss</a:t>
            </a:r>
            <a:r>
              <a:rPr sz="2800" spc="75" dirty="0">
                <a:solidFill>
                  <a:schemeClr val="bg1"/>
                </a:solidFill>
                <a:latin typeface="Tahoma"/>
                <a:cs typeface="Tahoma"/>
              </a:rPr>
              <a:t>i</a:t>
            </a:r>
            <a:r>
              <a:rPr sz="2800" spc="245" dirty="0">
                <a:solidFill>
                  <a:schemeClr val="bg1"/>
                </a:solidFill>
                <a:latin typeface="Tahoma"/>
                <a:cs typeface="Tahoma"/>
              </a:rPr>
              <a:t>b</a:t>
            </a:r>
            <a:r>
              <a:rPr sz="2800" spc="75" dirty="0">
                <a:solidFill>
                  <a:schemeClr val="bg1"/>
                </a:solidFill>
                <a:latin typeface="Tahoma"/>
                <a:cs typeface="Tahoma"/>
              </a:rPr>
              <a:t>l</a:t>
            </a:r>
            <a:r>
              <a:rPr sz="2800" spc="130" dirty="0">
                <a:solidFill>
                  <a:schemeClr val="bg1"/>
                </a:solidFill>
                <a:latin typeface="Tahoma"/>
                <a:cs typeface="Tahoma"/>
              </a:rPr>
              <a:t>e</a:t>
            </a:r>
            <a:r>
              <a:rPr sz="2800" spc="-250" dirty="0">
                <a:solidFill>
                  <a:schemeClr val="bg1"/>
                </a:solidFill>
                <a:latin typeface="Tahoma"/>
                <a:cs typeface="Tahoma"/>
              </a:rPr>
              <a:t> </a:t>
            </a:r>
            <a:r>
              <a:rPr sz="2800" dirty="0">
                <a:solidFill>
                  <a:schemeClr val="bg1"/>
                </a:solidFill>
                <a:latin typeface="Tahoma"/>
                <a:cs typeface="Tahoma"/>
              </a:rPr>
              <a:t>wa</a:t>
            </a:r>
            <a:r>
              <a:rPr sz="2800" spc="-60" dirty="0">
                <a:solidFill>
                  <a:schemeClr val="bg1"/>
                </a:solidFill>
                <a:latin typeface="Tahoma"/>
                <a:cs typeface="Tahoma"/>
              </a:rPr>
              <a:t>y</a:t>
            </a:r>
            <a:r>
              <a:rPr sz="2800" spc="-120" dirty="0">
                <a:solidFill>
                  <a:schemeClr val="bg1"/>
                </a:solidFill>
                <a:latin typeface="Tahoma"/>
                <a:cs typeface="Tahoma"/>
              </a:rPr>
              <a:t>.</a:t>
            </a:r>
            <a:endParaRPr sz="2800" dirty="0">
              <a:solidFill>
                <a:schemeClr val="bg1"/>
              </a:solidFill>
              <a:latin typeface="Tahoma"/>
              <a:cs typeface="Tahoma"/>
            </a:endParaRPr>
          </a:p>
          <a:p>
            <a:pPr>
              <a:lnSpc>
                <a:spcPct val="100000"/>
              </a:lnSpc>
              <a:spcBef>
                <a:spcPts val="30"/>
              </a:spcBef>
            </a:pPr>
            <a:endParaRPr sz="2750" dirty="0">
              <a:solidFill>
                <a:schemeClr val="bg1"/>
              </a:solidFill>
              <a:latin typeface="Tahoma"/>
              <a:cs typeface="Tahoma"/>
            </a:endParaRPr>
          </a:p>
          <a:p>
            <a:pPr marL="12700" marR="575945">
              <a:lnSpc>
                <a:spcPct val="99800"/>
              </a:lnSpc>
            </a:pPr>
            <a:r>
              <a:rPr sz="2800" spc="-195" dirty="0">
                <a:solidFill>
                  <a:schemeClr val="bg1"/>
                </a:solidFill>
                <a:latin typeface="Tahoma"/>
                <a:cs typeface="Tahoma"/>
              </a:rPr>
              <a:t>If </a:t>
            </a:r>
            <a:r>
              <a:rPr sz="2800" spc="75" dirty="0">
                <a:solidFill>
                  <a:schemeClr val="bg1"/>
                </a:solidFill>
                <a:latin typeface="Tahoma"/>
                <a:cs typeface="Tahoma"/>
              </a:rPr>
              <a:t>we </a:t>
            </a:r>
            <a:r>
              <a:rPr sz="2800" spc="220" dirty="0">
                <a:solidFill>
                  <a:schemeClr val="bg1"/>
                </a:solidFill>
                <a:latin typeface="Tahoma"/>
                <a:cs typeface="Tahoma"/>
              </a:rPr>
              <a:t>do </a:t>
            </a:r>
            <a:r>
              <a:rPr sz="2800" spc="80" dirty="0">
                <a:solidFill>
                  <a:schemeClr val="bg1"/>
                </a:solidFill>
                <a:latin typeface="Tahoma"/>
                <a:cs typeface="Tahoma"/>
              </a:rPr>
              <a:t>not </a:t>
            </a:r>
            <a:r>
              <a:rPr sz="2800" spc="85" dirty="0">
                <a:solidFill>
                  <a:schemeClr val="bg1"/>
                </a:solidFill>
                <a:latin typeface="Tahoma"/>
                <a:cs typeface="Tahoma"/>
              </a:rPr>
              <a:t>pay </a:t>
            </a:r>
            <a:r>
              <a:rPr sz="2800" spc="40" dirty="0">
                <a:solidFill>
                  <a:schemeClr val="bg1"/>
                </a:solidFill>
                <a:latin typeface="Tahoma"/>
                <a:cs typeface="Tahoma"/>
              </a:rPr>
              <a:t>attention </a:t>
            </a:r>
            <a:r>
              <a:rPr sz="2800" spc="60" dirty="0">
                <a:solidFill>
                  <a:schemeClr val="bg1"/>
                </a:solidFill>
                <a:latin typeface="Tahoma"/>
                <a:cs typeface="Tahoma"/>
              </a:rPr>
              <a:t>to </a:t>
            </a:r>
            <a:r>
              <a:rPr sz="2800" spc="50" dirty="0">
                <a:solidFill>
                  <a:schemeClr val="bg1"/>
                </a:solidFill>
                <a:latin typeface="Tahoma"/>
                <a:cs typeface="Tahoma"/>
              </a:rPr>
              <a:t>the </a:t>
            </a:r>
            <a:r>
              <a:rPr sz="2800" spc="105" dirty="0">
                <a:solidFill>
                  <a:schemeClr val="bg1"/>
                </a:solidFill>
                <a:latin typeface="Tahoma"/>
                <a:cs typeface="Tahoma"/>
              </a:rPr>
              <a:t>voice </a:t>
            </a:r>
            <a:r>
              <a:rPr sz="2800" spc="100" dirty="0">
                <a:solidFill>
                  <a:schemeClr val="bg1"/>
                </a:solidFill>
                <a:latin typeface="Tahoma"/>
                <a:cs typeface="Tahoma"/>
              </a:rPr>
              <a:t>modulation </a:t>
            </a:r>
            <a:r>
              <a:rPr sz="2800" spc="50" dirty="0">
                <a:solidFill>
                  <a:schemeClr val="bg1"/>
                </a:solidFill>
                <a:latin typeface="Tahoma"/>
                <a:cs typeface="Tahoma"/>
              </a:rPr>
              <a:t>then </a:t>
            </a:r>
            <a:r>
              <a:rPr sz="2800" spc="95" dirty="0">
                <a:solidFill>
                  <a:schemeClr val="bg1"/>
                </a:solidFill>
                <a:latin typeface="Tahoma"/>
                <a:cs typeface="Tahoma"/>
              </a:rPr>
              <a:t>our </a:t>
            </a:r>
            <a:r>
              <a:rPr sz="2800" spc="65" dirty="0">
                <a:solidFill>
                  <a:schemeClr val="bg1"/>
                </a:solidFill>
                <a:latin typeface="Tahoma"/>
                <a:cs typeface="Tahoma"/>
              </a:rPr>
              <a:t>voice, </a:t>
            </a:r>
            <a:r>
              <a:rPr sz="2800" spc="70" dirty="0">
                <a:solidFill>
                  <a:schemeClr val="bg1"/>
                </a:solidFill>
                <a:latin typeface="Tahoma"/>
                <a:cs typeface="Tahoma"/>
              </a:rPr>
              <a:t> </a:t>
            </a:r>
            <a:r>
              <a:rPr sz="2800" spc="245" dirty="0">
                <a:solidFill>
                  <a:schemeClr val="bg1"/>
                </a:solidFill>
                <a:latin typeface="Tahoma"/>
                <a:cs typeface="Tahoma"/>
              </a:rPr>
              <a:t>b</a:t>
            </a:r>
            <a:r>
              <a:rPr sz="2800" spc="105" dirty="0">
                <a:solidFill>
                  <a:schemeClr val="bg1"/>
                </a:solidFill>
                <a:latin typeface="Tahoma"/>
                <a:cs typeface="Tahoma"/>
              </a:rPr>
              <a:t>e</a:t>
            </a:r>
            <a:r>
              <a:rPr sz="2800" spc="140" dirty="0">
                <a:solidFill>
                  <a:schemeClr val="bg1"/>
                </a:solidFill>
                <a:latin typeface="Tahoma"/>
                <a:cs typeface="Tahoma"/>
              </a:rPr>
              <a:t>c</a:t>
            </a:r>
            <a:r>
              <a:rPr sz="2800" spc="200" dirty="0">
                <a:solidFill>
                  <a:schemeClr val="bg1"/>
                </a:solidFill>
                <a:latin typeface="Tahoma"/>
                <a:cs typeface="Tahoma"/>
              </a:rPr>
              <a:t>o</a:t>
            </a:r>
            <a:r>
              <a:rPr sz="2800" spc="95" dirty="0">
                <a:solidFill>
                  <a:schemeClr val="bg1"/>
                </a:solidFill>
                <a:latin typeface="Tahoma"/>
                <a:cs typeface="Tahoma"/>
              </a:rPr>
              <a:t>m</a:t>
            </a:r>
            <a:r>
              <a:rPr sz="2800" spc="105" dirty="0">
                <a:solidFill>
                  <a:schemeClr val="bg1"/>
                </a:solidFill>
                <a:latin typeface="Tahoma"/>
                <a:cs typeface="Tahoma"/>
              </a:rPr>
              <a:t>e</a:t>
            </a:r>
            <a:r>
              <a:rPr sz="2800" spc="-5" dirty="0">
                <a:solidFill>
                  <a:schemeClr val="bg1"/>
                </a:solidFill>
                <a:latin typeface="Tahoma"/>
                <a:cs typeface="Tahoma"/>
              </a:rPr>
              <a:t>s</a:t>
            </a:r>
            <a:r>
              <a:rPr sz="2800" spc="-180" dirty="0">
                <a:solidFill>
                  <a:schemeClr val="bg1"/>
                </a:solidFill>
                <a:latin typeface="Tahoma"/>
                <a:cs typeface="Tahoma"/>
              </a:rPr>
              <a:t> </a:t>
            </a:r>
            <a:r>
              <a:rPr sz="2800" spc="-35" dirty="0">
                <a:solidFill>
                  <a:schemeClr val="bg1"/>
                </a:solidFill>
                <a:latin typeface="Tahoma"/>
                <a:cs typeface="Tahoma"/>
              </a:rPr>
              <a:t>f</a:t>
            </a:r>
            <a:r>
              <a:rPr sz="2800" spc="75" dirty="0">
                <a:solidFill>
                  <a:schemeClr val="bg1"/>
                </a:solidFill>
                <a:latin typeface="Tahoma"/>
                <a:cs typeface="Tahoma"/>
              </a:rPr>
              <a:t>l</a:t>
            </a:r>
            <a:r>
              <a:rPr sz="2800" spc="35" dirty="0">
                <a:solidFill>
                  <a:schemeClr val="bg1"/>
                </a:solidFill>
                <a:latin typeface="Tahoma"/>
                <a:cs typeface="Tahoma"/>
              </a:rPr>
              <a:t>a</a:t>
            </a:r>
            <a:r>
              <a:rPr sz="2800" spc="-50" dirty="0">
                <a:solidFill>
                  <a:schemeClr val="bg1"/>
                </a:solidFill>
                <a:latin typeface="Tahoma"/>
                <a:cs typeface="Tahoma"/>
              </a:rPr>
              <a:t>t</a:t>
            </a:r>
            <a:r>
              <a:rPr sz="2800" spc="-325" dirty="0">
                <a:solidFill>
                  <a:schemeClr val="bg1"/>
                </a:solidFill>
                <a:latin typeface="Tahoma"/>
                <a:cs typeface="Tahoma"/>
              </a:rPr>
              <a:t> </a:t>
            </a:r>
            <a:r>
              <a:rPr sz="2800" spc="35" dirty="0">
                <a:solidFill>
                  <a:schemeClr val="bg1"/>
                </a:solidFill>
                <a:latin typeface="Tahoma"/>
                <a:cs typeface="Tahoma"/>
              </a:rPr>
              <a:t>a</a:t>
            </a:r>
            <a:r>
              <a:rPr sz="2800" spc="90" dirty="0">
                <a:solidFill>
                  <a:schemeClr val="bg1"/>
                </a:solidFill>
                <a:latin typeface="Tahoma"/>
                <a:cs typeface="Tahoma"/>
              </a:rPr>
              <a:t>n</a:t>
            </a:r>
            <a:r>
              <a:rPr sz="2800" spc="240" dirty="0">
                <a:solidFill>
                  <a:schemeClr val="bg1"/>
                </a:solidFill>
                <a:latin typeface="Tahoma"/>
                <a:cs typeface="Tahoma"/>
              </a:rPr>
              <a:t>d</a:t>
            </a:r>
            <a:r>
              <a:rPr sz="2800" spc="-225" dirty="0">
                <a:solidFill>
                  <a:schemeClr val="bg1"/>
                </a:solidFill>
                <a:latin typeface="Tahoma"/>
                <a:cs typeface="Tahoma"/>
              </a:rPr>
              <a:t> </a:t>
            </a:r>
            <a:r>
              <a:rPr sz="2800" spc="85" dirty="0">
                <a:solidFill>
                  <a:schemeClr val="bg1"/>
                </a:solidFill>
                <a:latin typeface="Tahoma"/>
                <a:cs typeface="Tahoma"/>
              </a:rPr>
              <a:t>w</a:t>
            </a:r>
            <a:r>
              <a:rPr sz="2800" spc="60" dirty="0">
                <a:solidFill>
                  <a:schemeClr val="bg1"/>
                </a:solidFill>
                <a:latin typeface="Tahoma"/>
                <a:cs typeface="Tahoma"/>
              </a:rPr>
              <a:t>e</a:t>
            </a:r>
            <a:r>
              <a:rPr sz="2800" spc="-190" dirty="0">
                <a:solidFill>
                  <a:schemeClr val="bg1"/>
                </a:solidFill>
                <a:latin typeface="Tahoma"/>
                <a:cs typeface="Tahoma"/>
              </a:rPr>
              <a:t> </a:t>
            </a:r>
            <a:r>
              <a:rPr sz="2800" spc="105" dirty="0">
                <a:solidFill>
                  <a:schemeClr val="bg1"/>
                </a:solidFill>
                <a:latin typeface="Tahoma"/>
                <a:cs typeface="Tahoma"/>
              </a:rPr>
              <a:t>e</a:t>
            </a:r>
            <a:r>
              <a:rPr sz="2800" spc="95" dirty="0">
                <a:solidFill>
                  <a:schemeClr val="bg1"/>
                </a:solidFill>
                <a:latin typeface="Tahoma"/>
                <a:cs typeface="Tahoma"/>
              </a:rPr>
              <a:t>m</a:t>
            </a:r>
            <a:r>
              <a:rPr sz="2800" spc="105" dirty="0">
                <a:solidFill>
                  <a:schemeClr val="bg1"/>
                </a:solidFill>
                <a:latin typeface="Tahoma"/>
                <a:cs typeface="Tahoma"/>
              </a:rPr>
              <a:t>e</a:t>
            </a:r>
            <a:r>
              <a:rPr sz="2800" spc="-75" dirty="0">
                <a:solidFill>
                  <a:schemeClr val="bg1"/>
                </a:solidFill>
                <a:latin typeface="Tahoma"/>
                <a:cs typeface="Tahoma"/>
              </a:rPr>
              <a:t>r</a:t>
            </a:r>
            <a:r>
              <a:rPr sz="2800" spc="245" dirty="0">
                <a:solidFill>
                  <a:schemeClr val="bg1"/>
                </a:solidFill>
                <a:latin typeface="Tahoma"/>
                <a:cs typeface="Tahoma"/>
              </a:rPr>
              <a:t>g</a:t>
            </a:r>
            <a:r>
              <a:rPr sz="2800" spc="130" dirty="0">
                <a:solidFill>
                  <a:schemeClr val="bg1"/>
                </a:solidFill>
                <a:latin typeface="Tahoma"/>
                <a:cs typeface="Tahoma"/>
              </a:rPr>
              <a:t>e</a:t>
            </a:r>
            <a:r>
              <a:rPr sz="2800" spc="-110" dirty="0">
                <a:solidFill>
                  <a:schemeClr val="bg1"/>
                </a:solidFill>
                <a:latin typeface="Tahoma"/>
                <a:cs typeface="Tahoma"/>
              </a:rPr>
              <a:t> </a:t>
            </a:r>
            <a:r>
              <a:rPr sz="2800" spc="35" dirty="0">
                <a:solidFill>
                  <a:schemeClr val="bg1"/>
                </a:solidFill>
                <a:latin typeface="Tahoma"/>
                <a:cs typeface="Tahoma"/>
              </a:rPr>
              <a:t>a</a:t>
            </a:r>
            <a:r>
              <a:rPr sz="2800" spc="-5" dirty="0">
                <a:solidFill>
                  <a:schemeClr val="bg1"/>
                </a:solidFill>
                <a:latin typeface="Tahoma"/>
                <a:cs typeface="Tahoma"/>
              </a:rPr>
              <a:t>s</a:t>
            </a:r>
            <a:r>
              <a:rPr sz="2800" spc="-180" dirty="0">
                <a:solidFill>
                  <a:schemeClr val="bg1"/>
                </a:solidFill>
                <a:latin typeface="Tahoma"/>
                <a:cs typeface="Tahoma"/>
              </a:rPr>
              <a:t> </a:t>
            </a:r>
            <a:r>
              <a:rPr sz="2800" spc="30" dirty="0">
                <a:solidFill>
                  <a:schemeClr val="bg1"/>
                </a:solidFill>
                <a:latin typeface="Tahoma"/>
                <a:cs typeface="Tahoma"/>
              </a:rPr>
              <a:t>a</a:t>
            </a:r>
            <a:r>
              <a:rPr sz="2800" spc="-225" dirty="0">
                <a:solidFill>
                  <a:schemeClr val="bg1"/>
                </a:solidFill>
                <a:latin typeface="Tahoma"/>
                <a:cs typeface="Tahoma"/>
              </a:rPr>
              <a:t> </a:t>
            </a:r>
            <a:r>
              <a:rPr sz="2800" spc="75" dirty="0">
                <a:solidFill>
                  <a:schemeClr val="bg1"/>
                </a:solidFill>
                <a:latin typeface="Tahoma"/>
                <a:cs typeface="Tahoma"/>
              </a:rPr>
              <a:t>l</a:t>
            </a:r>
            <a:r>
              <a:rPr sz="2800" spc="35" dirty="0">
                <a:solidFill>
                  <a:schemeClr val="bg1"/>
                </a:solidFill>
                <a:latin typeface="Tahoma"/>
                <a:cs typeface="Tahoma"/>
              </a:rPr>
              <a:t>a</a:t>
            </a:r>
            <a:r>
              <a:rPr sz="2800" spc="90" dirty="0">
                <a:solidFill>
                  <a:schemeClr val="bg1"/>
                </a:solidFill>
                <a:latin typeface="Tahoma"/>
                <a:cs typeface="Tahoma"/>
              </a:rPr>
              <a:t>n</a:t>
            </a:r>
            <a:r>
              <a:rPr sz="2800" spc="245" dirty="0">
                <a:solidFill>
                  <a:schemeClr val="bg1"/>
                </a:solidFill>
                <a:latin typeface="Tahoma"/>
                <a:cs typeface="Tahoma"/>
              </a:rPr>
              <a:t>g</a:t>
            </a:r>
            <a:r>
              <a:rPr sz="2800" spc="90" dirty="0">
                <a:solidFill>
                  <a:schemeClr val="bg1"/>
                </a:solidFill>
                <a:latin typeface="Tahoma"/>
                <a:cs typeface="Tahoma"/>
              </a:rPr>
              <a:t>u</a:t>
            </a:r>
            <a:r>
              <a:rPr sz="2800" spc="75" dirty="0">
                <a:solidFill>
                  <a:schemeClr val="bg1"/>
                </a:solidFill>
                <a:latin typeface="Tahoma"/>
                <a:cs typeface="Tahoma"/>
              </a:rPr>
              <a:t>i</a:t>
            </a:r>
            <a:r>
              <a:rPr sz="2800" spc="240" dirty="0">
                <a:solidFill>
                  <a:schemeClr val="bg1"/>
                </a:solidFill>
                <a:latin typeface="Tahoma"/>
                <a:cs typeface="Tahoma"/>
              </a:rPr>
              <a:t>d</a:t>
            </a:r>
            <a:r>
              <a:rPr sz="2800" spc="-295" dirty="0">
                <a:solidFill>
                  <a:schemeClr val="bg1"/>
                </a:solidFill>
                <a:latin typeface="Tahoma"/>
                <a:cs typeface="Tahoma"/>
              </a:rPr>
              <a:t> </a:t>
            </a:r>
            <a:r>
              <a:rPr sz="2800" spc="-30" dirty="0">
                <a:solidFill>
                  <a:schemeClr val="bg1"/>
                </a:solidFill>
                <a:latin typeface="Tahoma"/>
                <a:cs typeface="Tahoma"/>
              </a:rPr>
              <a:t>s</a:t>
            </a:r>
            <a:r>
              <a:rPr sz="2800" spc="245" dirty="0">
                <a:solidFill>
                  <a:schemeClr val="bg1"/>
                </a:solidFill>
                <a:latin typeface="Tahoma"/>
                <a:cs typeface="Tahoma"/>
              </a:rPr>
              <a:t>p</a:t>
            </a:r>
            <a:r>
              <a:rPr sz="2800" spc="105" dirty="0">
                <a:solidFill>
                  <a:schemeClr val="bg1"/>
                </a:solidFill>
                <a:latin typeface="Tahoma"/>
                <a:cs typeface="Tahoma"/>
              </a:rPr>
              <a:t>e</a:t>
            </a:r>
            <a:r>
              <a:rPr sz="2800" spc="35" dirty="0">
                <a:solidFill>
                  <a:schemeClr val="bg1"/>
                </a:solidFill>
                <a:latin typeface="Tahoma"/>
                <a:cs typeface="Tahoma"/>
              </a:rPr>
              <a:t>a</a:t>
            </a:r>
            <a:r>
              <a:rPr sz="2800" spc="-30" dirty="0">
                <a:solidFill>
                  <a:schemeClr val="bg1"/>
                </a:solidFill>
                <a:latin typeface="Tahoma"/>
                <a:cs typeface="Tahoma"/>
              </a:rPr>
              <a:t>k</a:t>
            </a:r>
            <a:r>
              <a:rPr sz="2800" spc="105" dirty="0">
                <a:solidFill>
                  <a:schemeClr val="bg1"/>
                </a:solidFill>
                <a:latin typeface="Tahoma"/>
                <a:cs typeface="Tahoma"/>
              </a:rPr>
              <a:t>e</a:t>
            </a:r>
            <a:r>
              <a:rPr sz="2800" dirty="0">
                <a:solidFill>
                  <a:schemeClr val="bg1"/>
                </a:solidFill>
                <a:latin typeface="Tahoma"/>
                <a:cs typeface="Tahoma"/>
              </a:rPr>
              <a:t>r</a:t>
            </a:r>
            <a:r>
              <a:rPr sz="2800" spc="-160" dirty="0">
                <a:solidFill>
                  <a:schemeClr val="bg1"/>
                </a:solidFill>
                <a:latin typeface="Tahoma"/>
                <a:cs typeface="Tahoma"/>
              </a:rPr>
              <a:t> </a:t>
            </a:r>
            <a:r>
              <a:rPr sz="2800" spc="55" dirty="0">
                <a:solidFill>
                  <a:schemeClr val="bg1"/>
                </a:solidFill>
                <a:latin typeface="Tahoma"/>
                <a:cs typeface="Tahoma"/>
              </a:rPr>
              <a:t>w</a:t>
            </a:r>
            <a:r>
              <a:rPr sz="2800" spc="20" dirty="0">
                <a:solidFill>
                  <a:schemeClr val="bg1"/>
                </a:solidFill>
                <a:latin typeface="Tahoma"/>
                <a:cs typeface="Tahoma"/>
              </a:rPr>
              <a:t>i</a:t>
            </a:r>
            <a:r>
              <a:rPr sz="2800" spc="-75" dirty="0">
                <a:solidFill>
                  <a:schemeClr val="bg1"/>
                </a:solidFill>
                <a:latin typeface="Tahoma"/>
                <a:cs typeface="Tahoma"/>
              </a:rPr>
              <a:t>t</a:t>
            </a:r>
            <a:r>
              <a:rPr sz="2800" spc="75" dirty="0">
                <a:solidFill>
                  <a:schemeClr val="bg1"/>
                </a:solidFill>
                <a:latin typeface="Tahoma"/>
                <a:cs typeface="Tahoma"/>
              </a:rPr>
              <a:t>h</a:t>
            </a:r>
            <a:r>
              <a:rPr sz="2800" spc="-215" dirty="0">
                <a:solidFill>
                  <a:schemeClr val="bg1"/>
                </a:solidFill>
                <a:latin typeface="Tahoma"/>
                <a:cs typeface="Tahoma"/>
              </a:rPr>
              <a:t> </a:t>
            </a:r>
            <a:r>
              <a:rPr sz="2800" spc="90" dirty="0">
                <a:solidFill>
                  <a:schemeClr val="bg1"/>
                </a:solidFill>
                <a:latin typeface="Tahoma"/>
                <a:cs typeface="Tahoma"/>
              </a:rPr>
              <a:t>n</a:t>
            </a:r>
            <a:r>
              <a:rPr sz="2800" spc="195" dirty="0">
                <a:solidFill>
                  <a:schemeClr val="bg1"/>
                </a:solidFill>
                <a:latin typeface="Tahoma"/>
                <a:cs typeface="Tahoma"/>
              </a:rPr>
              <a:t>o</a:t>
            </a:r>
            <a:r>
              <a:rPr sz="2800" spc="-220" dirty="0">
                <a:solidFill>
                  <a:schemeClr val="bg1"/>
                </a:solidFill>
                <a:latin typeface="Tahoma"/>
                <a:cs typeface="Tahoma"/>
              </a:rPr>
              <a:t> </a:t>
            </a:r>
            <a:r>
              <a:rPr sz="2800" spc="140" dirty="0">
                <a:solidFill>
                  <a:schemeClr val="bg1"/>
                </a:solidFill>
                <a:latin typeface="Tahoma"/>
                <a:cs typeface="Tahoma"/>
              </a:rPr>
              <a:t>c</a:t>
            </a:r>
            <a:r>
              <a:rPr sz="2800" spc="200" dirty="0">
                <a:solidFill>
                  <a:schemeClr val="bg1"/>
                </a:solidFill>
                <a:latin typeface="Tahoma"/>
                <a:cs typeface="Tahoma"/>
              </a:rPr>
              <a:t>o</a:t>
            </a:r>
            <a:r>
              <a:rPr sz="2800" spc="95" dirty="0">
                <a:solidFill>
                  <a:schemeClr val="bg1"/>
                </a:solidFill>
                <a:latin typeface="Tahoma"/>
                <a:cs typeface="Tahoma"/>
              </a:rPr>
              <a:t>mm</a:t>
            </a:r>
            <a:r>
              <a:rPr sz="2800" spc="35" dirty="0">
                <a:solidFill>
                  <a:schemeClr val="bg1"/>
                </a:solidFill>
                <a:latin typeface="Tahoma"/>
                <a:cs typeface="Tahoma"/>
              </a:rPr>
              <a:t>a</a:t>
            </a:r>
            <a:r>
              <a:rPr sz="2800" spc="90" dirty="0">
                <a:solidFill>
                  <a:schemeClr val="bg1"/>
                </a:solidFill>
                <a:latin typeface="Tahoma"/>
                <a:cs typeface="Tahoma"/>
              </a:rPr>
              <a:t>n</a:t>
            </a:r>
            <a:r>
              <a:rPr sz="2800" spc="170" dirty="0">
                <a:solidFill>
                  <a:schemeClr val="bg1"/>
                </a:solidFill>
                <a:latin typeface="Tahoma"/>
                <a:cs typeface="Tahoma"/>
              </a:rPr>
              <a:t>d  </a:t>
            </a:r>
            <a:r>
              <a:rPr sz="2800" spc="70" dirty="0">
                <a:solidFill>
                  <a:schemeClr val="bg1"/>
                </a:solidFill>
                <a:latin typeface="Tahoma"/>
                <a:cs typeface="Tahoma"/>
              </a:rPr>
              <a:t>over</a:t>
            </a:r>
            <a:r>
              <a:rPr sz="2800" spc="-165" dirty="0">
                <a:solidFill>
                  <a:schemeClr val="bg1"/>
                </a:solidFill>
                <a:latin typeface="Tahoma"/>
                <a:cs typeface="Tahoma"/>
              </a:rPr>
              <a:t> </a:t>
            </a:r>
            <a:r>
              <a:rPr sz="2800" spc="95" dirty="0">
                <a:solidFill>
                  <a:schemeClr val="bg1"/>
                </a:solidFill>
                <a:latin typeface="Tahoma"/>
                <a:cs typeface="Tahoma"/>
              </a:rPr>
              <a:t>our</a:t>
            </a:r>
            <a:r>
              <a:rPr sz="2800" spc="-229" dirty="0">
                <a:solidFill>
                  <a:schemeClr val="bg1"/>
                </a:solidFill>
                <a:latin typeface="Tahoma"/>
                <a:cs typeface="Tahoma"/>
              </a:rPr>
              <a:t> </a:t>
            </a:r>
            <a:r>
              <a:rPr sz="2800" spc="105" dirty="0">
                <a:solidFill>
                  <a:schemeClr val="bg1"/>
                </a:solidFill>
                <a:latin typeface="Tahoma"/>
                <a:cs typeface="Tahoma"/>
              </a:rPr>
              <a:t>voice</a:t>
            </a:r>
            <a:endParaRPr sz="2800" dirty="0">
              <a:solidFill>
                <a:schemeClr val="bg1"/>
              </a:solidFill>
              <a:latin typeface="Tahoma"/>
              <a:cs typeface="Tahoma"/>
            </a:endParaRPr>
          </a:p>
        </p:txBody>
      </p:sp>
      <p:pic>
        <p:nvPicPr>
          <p:cNvPr id="7" name="Picture 2" descr="ABESEC OLA">
            <a:extLst>
              <a:ext uri="{FF2B5EF4-FFF2-40B4-BE49-F238E27FC236}">
                <a16:creationId xmlns:a16="http://schemas.microsoft.com/office/drawing/2014/main" id="{4B7F3DFF-AF14-A97E-92DA-99BB7A3E3A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52525"/>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8951" cy="6857999"/>
          </a:xfrm>
          <a:prstGeom prst="rect">
            <a:avLst/>
          </a:prstGeom>
        </p:spPr>
      </p:pic>
      <p:sp>
        <p:nvSpPr>
          <p:cNvPr id="3" name="object 3"/>
          <p:cNvSpPr txBox="1">
            <a:spLocks noGrp="1"/>
          </p:cNvSpPr>
          <p:nvPr>
            <p:ph type="title"/>
          </p:nvPr>
        </p:nvSpPr>
        <p:spPr>
          <a:xfrm>
            <a:off x="397565" y="892505"/>
            <a:ext cx="1802786" cy="762000"/>
          </a:xfrm>
          <a:prstGeom prst="rect">
            <a:avLst/>
          </a:prstGeom>
        </p:spPr>
        <p:txBody>
          <a:bodyPr vert="horz" wrap="square" lIns="0" tIns="16510" rIns="0" bIns="0" rtlCol="0">
            <a:spAutoFit/>
          </a:bodyPr>
          <a:lstStyle/>
          <a:p>
            <a:pPr marL="12700">
              <a:lnSpc>
                <a:spcPct val="100000"/>
              </a:lnSpc>
              <a:spcBef>
                <a:spcPts val="130"/>
              </a:spcBef>
            </a:pPr>
            <a:r>
              <a:rPr sz="4800" spc="-200" dirty="0"/>
              <a:t>P</a:t>
            </a:r>
            <a:r>
              <a:rPr sz="4800" spc="-75" dirty="0"/>
              <a:t>a</a:t>
            </a:r>
            <a:r>
              <a:rPr sz="4800" spc="60" dirty="0"/>
              <a:t>u</a:t>
            </a:r>
            <a:r>
              <a:rPr sz="4800" spc="-130" dirty="0"/>
              <a:t>s</a:t>
            </a:r>
            <a:r>
              <a:rPr sz="4800" spc="135" dirty="0"/>
              <a:t>e</a:t>
            </a:r>
            <a:r>
              <a:rPr sz="4800" spc="-45" dirty="0"/>
              <a:t>s</a:t>
            </a:r>
            <a:endParaRPr sz="4800" dirty="0"/>
          </a:p>
        </p:txBody>
      </p:sp>
      <p:grpSp>
        <p:nvGrpSpPr>
          <p:cNvPr id="4" name="object 4"/>
          <p:cNvGrpSpPr/>
          <p:nvPr/>
        </p:nvGrpSpPr>
        <p:grpSpPr>
          <a:xfrm>
            <a:off x="0" y="1909826"/>
            <a:ext cx="12189460" cy="4950460"/>
            <a:chOff x="0" y="1909826"/>
            <a:chExt cx="12189460" cy="4950460"/>
          </a:xfrm>
        </p:grpSpPr>
        <p:sp>
          <p:nvSpPr>
            <p:cNvPr id="5" name="object 5"/>
            <p:cNvSpPr/>
            <p:nvPr/>
          </p:nvSpPr>
          <p:spPr>
            <a:xfrm>
              <a:off x="1193291" y="1916176"/>
              <a:ext cx="9964420" cy="0"/>
            </a:xfrm>
            <a:custGeom>
              <a:avLst/>
              <a:gdLst/>
              <a:ahLst/>
              <a:cxnLst/>
              <a:rect l="l" t="t" r="r" b="b"/>
              <a:pathLst>
                <a:path w="9964420">
                  <a:moveTo>
                    <a:pt x="0" y="0"/>
                  </a:moveTo>
                  <a:lnTo>
                    <a:pt x="9964419" y="0"/>
                  </a:lnTo>
                </a:path>
              </a:pathLst>
            </a:custGeom>
            <a:ln w="12700">
              <a:solidFill>
                <a:srgbClr val="FFFFFF"/>
              </a:solidFill>
            </a:ln>
          </p:spPr>
          <p:txBody>
            <a:bodyPr wrap="square" lIns="0" tIns="0" rIns="0" bIns="0" rtlCol="0"/>
            <a:lstStyle/>
            <a:p>
              <a:endParaRPr/>
            </a:p>
          </p:txBody>
        </p:sp>
        <p:sp>
          <p:nvSpPr>
            <p:cNvPr id="6" name="object 6"/>
            <p:cNvSpPr/>
            <p:nvPr/>
          </p:nvSpPr>
          <p:spPr>
            <a:xfrm>
              <a:off x="0" y="6402401"/>
              <a:ext cx="12189460" cy="457834"/>
            </a:xfrm>
            <a:custGeom>
              <a:avLst/>
              <a:gdLst/>
              <a:ahLst/>
              <a:cxnLst/>
              <a:rect l="l" t="t" r="r" b="b"/>
              <a:pathLst>
                <a:path w="12189460" h="457834">
                  <a:moveTo>
                    <a:pt x="12188952" y="0"/>
                  </a:moveTo>
                  <a:lnTo>
                    <a:pt x="0" y="0"/>
                  </a:lnTo>
                  <a:lnTo>
                    <a:pt x="0" y="457314"/>
                  </a:lnTo>
                  <a:lnTo>
                    <a:pt x="12188952" y="457314"/>
                  </a:lnTo>
                  <a:lnTo>
                    <a:pt x="12188952" y="0"/>
                  </a:lnTo>
                  <a:close/>
                </a:path>
              </a:pathLst>
            </a:custGeom>
            <a:solidFill>
              <a:srgbClr val="252525">
                <a:alpha val="94900"/>
              </a:srgbClr>
            </a:solidFill>
          </p:spPr>
          <p:txBody>
            <a:bodyPr wrap="square" lIns="0" tIns="0" rIns="0" bIns="0" rtlCol="0"/>
            <a:lstStyle/>
            <a:p>
              <a:endParaRPr/>
            </a:p>
          </p:txBody>
        </p:sp>
      </p:grpSp>
      <p:sp>
        <p:nvSpPr>
          <p:cNvPr id="7" name="object 7"/>
          <p:cNvSpPr txBox="1"/>
          <p:nvPr/>
        </p:nvSpPr>
        <p:spPr>
          <a:xfrm>
            <a:off x="351485" y="2116226"/>
            <a:ext cx="11194415" cy="3038475"/>
          </a:xfrm>
          <a:prstGeom prst="rect">
            <a:avLst/>
          </a:prstGeom>
        </p:spPr>
        <p:txBody>
          <a:bodyPr vert="horz" wrap="square" lIns="0" tIns="93345" rIns="0" bIns="0" rtlCol="0">
            <a:spAutoFit/>
          </a:bodyPr>
          <a:lstStyle/>
          <a:p>
            <a:pPr marL="360045" indent="-347980">
              <a:lnSpc>
                <a:spcPct val="100000"/>
              </a:lnSpc>
              <a:spcBef>
                <a:spcPts val="735"/>
              </a:spcBef>
              <a:buFont typeface="Wingdings"/>
              <a:buChar char=""/>
              <a:tabLst>
                <a:tab pos="360045" algn="l"/>
                <a:tab pos="360680" algn="l"/>
              </a:tabLst>
            </a:pPr>
            <a:r>
              <a:rPr sz="2350" spc="-235" dirty="0">
                <a:latin typeface="Tahoma"/>
                <a:cs typeface="Tahoma"/>
              </a:rPr>
              <a:t>I</a:t>
            </a:r>
            <a:r>
              <a:rPr sz="2350" spc="5" dirty="0">
                <a:latin typeface="Tahoma"/>
                <a:cs typeface="Tahoma"/>
              </a:rPr>
              <a:t>s</a:t>
            </a:r>
            <a:r>
              <a:rPr sz="2350" spc="-140" dirty="0">
                <a:latin typeface="Tahoma"/>
                <a:cs typeface="Tahoma"/>
              </a:rPr>
              <a:t> </a:t>
            </a:r>
            <a:r>
              <a:rPr sz="2350" spc="35" dirty="0">
                <a:latin typeface="Tahoma"/>
                <a:cs typeface="Tahoma"/>
              </a:rPr>
              <a:t>a</a:t>
            </a:r>
            <a:r>
              <a:rPr sz="2350" spc="-140" dirty="0">
                <a:latin typeface="Tahoma"/>
                <a:cs typeface="Tahoma"/>
              </a:rPr>
              <a:t> </a:t>
            </a:r>
            <a:r>
              <a:rPr sz="2350" spc="25" dirty="0">
                <a:latin typeface="Tahoma"/>
                <a:cs typeface="Tahoma"/>
              </a:rPr>
              <a:t>s</a:t>
            </a:r>
            <a:r>
              <a:rPr sz="2350" spc="55" dirty="0">
                <a:latin typeface="Tahoma"/>
                <a:cs typeface="Tahoma"/>
              </a:rPr>
              <a:t>h</a:t>
            </a:r>
            <a:r>
              <a:rPr sz="2350" spc="160" dirty="0">
                <a:latin typeface="Tahoma"/>
                <a:cs typeface="Tahoma"/>
              </a:rPr>
              <a:t>o</a:t>
            </a:r>
            <a:r>
              <a:rPr sz="2350" spc="-15" dirty="0">
                <a:latin typeface="Tahoma"/>
                <a:cs typeface="Tahoma"/>
              </a:rPr>
              <a:t>rt</a:t>
            </a:r>
            <a:r>
              <a:rPr sz="2350" spc="-120" dirty="0">
                <a:latin typeface="Tahoma"/>
                <a:cs typeface="Tahoma"/>
              </a:rPr>
              <a:t> </a:t>
            </a:r>
            <a:r>
              <a:rPr sz="2350" spc="25" dirty="0">
                <a:latin typeface="Tahoma"/>
                <a:cs typeface="Tahoma"/>
              </a:rPr>
              <a:t>s</a:t>
            </a:r>
            <a:r>
              <a:rPr sz="2350" spc="35" dirty="0">
                <a:latin typeface="Tahoma"/>
                <a:cs typeface="Tahoma"/>
              </a:rPr>
              <a:t>il</a:t>
            </a:r>
            <a:r>
              <a:rPr sz="2350" spc="95" dirty="0">
                <a:latin typeface="Tahoma"/>
                <a:cs typeface="Tahoma"/>
              </a:rPr>
              <a:t>e</a:t>
            </a:r>
            <a:r>
              <a:rPr sz="2350" spc="90" dirty="0">
                <a:latin typeface="Tahoma"/>
                <a:cs typeface="Tahoma"/>
              </a:rPr>
              <a:t>n</a:t>
            </a:r>
            <a:r>
              <a:rPr sz="2350" spc="135" dirty="0">
                <a:latin typeface="Tahoma"/>
                <a:cs typeface="Tahoma"/>
              </a:rPr>
              <a:t>c</a:t>
            </a:r>
            <a:r>
              <a:rPr sz="2350" spc="120" dirty="0">
                <a:latin typeface="Tahoma"/>
                <a:cs typeface="Tahoma"/>
              </a:rPr>
              <a:t>e</a:t>
            </a:r>
            <a:r>
              <a:rPr sz="2350" spc="-85" dirty="0">
                <a:latin typeface="Tahoma"/>
                <a:cs typeface="Tahoma"/>
              </a:rPr>
              <a:t> </a:t>
            </a:r>
            <a:r>
              <a:rPr sz="2350" spc="-40" dirty="0">
                <a:latin typeface="Tahoma"/>
                <a:cs typeface="Tahoma"/>
              </a:rPr>
              <a:t>f</a:t>
            </a:r>
            <a:r>
              <a:rPr sz="2350" spc="35" dirty="0">
                <a:latin typeface="Tahoma"/>
                <a:cs typeface="Tahoma"/>
              </a:rPr>
              <a:t>l</a:t>
            </a:r>
            <a:r>
              <a:rPr sz="2350" spc="55" dirty="0">
                <a:latin typeface="Tahoma"/>
                <a:cs typeface="Tahoma"/>
              </a:rPr>
              <a:t>an</a:t>
            </a:r>
            <a:r>
              <a:rPr sz="2350" spc="-25" dirty="0">
                <a:latin typeface="Tahoma"/>
                <a:cs typeface="Tahoma"/>
              </a:rPr>
              <a:t>k</a:t>
            </a:r>
            <a:r>
              <a:rPr sz="2350" spc="170" dirty="0">
                <a:latin typeface="Tahoma"/>
                <a:cs typeface="Tahoma"/>
              </a:rPr>
              <a:t>ed</a:t>
            </a:r>
            <a:r>
              <a:rPr sz="2350" spc="-15" dirty="0">
                <a:latin typeface="Tahoma"/>
                <a:cs typeface="Tahoma"/>
              </a:rPr>
              <a:t> </a:t>
            </a:r>
            <a:r>
              <a:rPr sz="2350" spc="105" dirty="0">
                <a:latin typeface="Tahoma"/>
                <a:cs typeface="Tahoma"/>
              </a:rPr>
              <a:t>b</a:t>
            </a:r>
            <a:r>
              <a:rPr sz="2350" spc="95" dirty="0">
                <a:latin typeface="Tahoma"/>
                <a:cs typeface="Tahoma"/>
              </a:rPr>
              <a:t>y</a:t>
            </a:r>
            <a:r>
              <a:rPr sz="2350" spc="-175" dirty="0">
                <a:latin typeface="Tahoma"/>
                <a:cs typeface="Tahoma"/>
              </a:rPr>
              <a:t> </a:t>
            </a:r>
            <a:r>
              <a:rPr sz="2350" spc="50" dirty="0">
                <a:latin typeface="Tahoma"/>
                <a:cs typeface="Tahoma"/>
              </a:rPr>
              <a:t>w</a:t>
            </a:r>
            <a:r>
              <a:rPr sz="2350" spc="160" dirty="0">
                <a:latin typeface="Tahoma"/>
                <a:cs typeface="Tahoma"/>
              </a:rPr>
              <a:t>o</a:t>
            </a:r>
            <a:r>
              <a:rPr sz="2350" spc="-55" dirty="0">
                <a:latin typeface="Tahoma"/>
                <a:cs typeface="Tahoma"/>
              </a:rPr>
              <a:t>r</a:t>
            </a:r>
            <a:r>
              <a:rPr sz="2350" spc="120" dirty="0">
                <a:latin typeface="Tahoma"/>
                <a:cs typeface="Tahoma"/>
              </a:rPr>
              <a:t>d</a:t>
            </a:r>
            <a:r>
              <a:rPr sz="2350" spc="114" dirty="0">
                <a:latin typeface="Tahoma"/>
                <a:cs typeface="Tahoma"/>
              </a:rPr>
              <a:t>s</a:t>
            </a:r>
            <a:r>
              <a:rPr sz="2350" spc="-95" dirty="0">
                <a:latin typeface="Tahoma"/>
                <a:cs typeface="Tahoma"/>
              </a:rPr>
              <a:t>.</a:t>
            </a:r>
            <a:endParaRPr sz="2350" dirty="0">
              <a:latin typeface="Tahoma"/>
              <a:cs typeface="Tahoma"/>
            </a:endParaRPr>
          </a:p>
          <a:p>
            <a:pPr marL="360045" indent="-347980">
              <a:lnSpc>
                <a:spcPct val="100000"/>
              </a:lnSpc>
              <a:spcBef>
                <a:spcPts val="640"/>
              </a:spcBef>
              <a:buFont typeface="Wingdings"/>
              <a:buChar char=""/>
              <a:tabLst>
                <a:tab pos="360045" algn="l"/>
                <a:tab pos="360680" algn="l"/>
              </a:tabLst>
            </a:pPr>
            <a:r>
              <a:rPr sz="2350" spc="-80" dirty="0">
                <a:latin typeface="Tahoma"/>
                <a:cs typeface="Tahoma"/>
              </a:rPr>
              <a:t>In</a:t>
            </a:r>
            <a:r>
              <a:rPr sz="2350" spc="-175" dirty="0">
                <a:latin typeface="Tahoma"/>
                <a:cs typeface="Tahoma"/>
              </a:rPr>
              <a:t> </a:t>
            </a:r>
            <a:r>
              <a:rPr sz="2350" spc="95" dirty="0">
                <a:latin typeface="Tahoma"/>
                <a:cs typeface="Tahoma"/>
              </a:rPr>
              <a:t>speaking</a:t>
            </a:r>
            <a:r>
              <a:rPr sz="2350" spc="-85" dirty="0">
                <a:latin typeface="Tahoma"/>
                <a:cs typeface="Tahoma"/>
              </a:rPr>
              <a:t> </a:t>
            </a:r>
            <a:r>
              <a:rPr sz="2350" spc="50" dirty="0">
                <a:latin typeface="Tahoma"/>
                <a:cs typeface="Tahoma"/>
              </a:rPr>
              <a:t>let's</a:t>
            </a:r>
            <a:r>
              <a:rPr sz="2350" spc="-70" dirty="0">
                <a:latin typeface="Tahoma"/>
                <a:cs typeface="Tahoma"/>
              </a:rPr>
              <a:t> </a:t>
            </a:r>
            <a:r>
              <a:rPr sz="2350" spc="35" dirty="0">
                <a:latin typeface="Tahoma"/>
                <a:cs typeface="Tahoma"/>
              </a:rPr>
              <a:t>the</a:t>
            </a:r>
            <a:r>
              <a:rPr sz="2350" spc="-10" dirty="0">
                <a:latin typeface="Tahoma"/>
                <a:cs typeface="Tahoma"/>
              </a:rPr>
              <a:t> </a:t>
            </a:r>
            <a:r>
              <a:rPr sz="2350" spc="40" dirty="0">
                <a:latin typeface="Tahoma"/>
                <a:cs typeface="Tahoma"/>
              </a:rPr>
              <a:t>listener</a:t>
            </a:r>
            <a:r>
              <a:rPr sz="2350" spc="-10" dirty="0">
                <a:latin typeface="Tahoma"/>
                <a:cs typeface="Tahoma"/>
              </a:rPr>
              <a:t> </a:t>
            </a:r>
            <a:r>
              <a:rPr sz="2350" spc="45" dirty="0">
                <a:latin typeface="Tahoma"/>
                <a:cs typeface="Tahoma"/>
              </a:rPr>
              <a:t>reflect</a:t>
            </a:r>
            <a:r>
              <a:rPr sz="2350" spc="-125" dirty="0">
                <a:latin typeface="Tahoma"/>
                <a:cs typeface="Tahoma"/>
              </a:rPr>
              <a:t> </a:t>
            </a:r>
            <a:r>
              <a:rPr sz="2350" spc="114" dirty="0">
                <a:latin typeface="Tahoma"/>
                <a:cs typeface="Tahoma"/>
              </a:rPr>
              <a:t>on</a:t>
            </a:r>
            <a:r>
              <a:rPr sz="2350" spc="-105" dirty="0">
                <a:latin typeface="Tahoma"/>
                <a:cs typeface="Tahoma"/>
              </a:rPr>
              <a:t> </a:t>
            </a:r>
            <a:r>
              <a:rPr sz="2350" spc="35" dirty="0">
                <a:latin typeface="Tahoma"/>
                <a:cs typeface="Tahoma"/>
              </a:rPr>
              <a:t>the</a:t>
            </a:r>
            <a:r>
              <a:rPr sz="2350" spc="-85" dirty="0">
                <a:latin typeface="Tahoma"/>
                <a:cs typeface="Tahoma"/>
              </a:rPr>
              <a:t> </a:t>
            </a:r>
            <a:r>
              <a:rPr sz="2350" spc="95" dirty="0">
                <a:latin typeface="Tahoma"/>
                <a:cs typeface="Tahoma"/>
              </a:rPr>
              <a:t>message</a:t>
            </a:r>
            <a:endParaRPr sz="2350" dirty="0">
              <a:latin typeface="Tahoma"/>
              <a:cs typeface="Tahoma"/>
            </a:endParaRPr>
          </a:p>
          <a:p>
            <a:pPr marL="360045" indent="-347980">
              <a:lnSpc>
                <a:spcPct val="100000"/>
              </a:lnSpc>
              <a:spcBef>
                <a:spcPts val="640"/>
              </a:spcBef>
              <a:buFont typeface="Wingdings"/>
              <a:buChar char=""/>
              <a:tabLst>
                <a:tab pos="360045" algn="l"/>
                <a:tab pos="360680" algn="l"/>
              </a:tabLst>
            </a:pPr>
            <a:r>
              <a:rPr sz="2350" spc="170" dirty="0">
                <a:latin typeface="Tahoma"/>
                <a:cs typeface="Tahoma"/>
              </a:rPr>
              <a:t>And</a:t>
            </a:r>
            <a:r>
              <a:rPr sz="2350" spc="-105" dirty="0">
                <a:latin typeface="Tahoma"/>
                <a:cs typeface="Tahoma"/>
              </a:rPr>
              <a:t> </a:t>
            </a:r>
            <a:r>
              <a:rPr sz="2350" spc="95" dirty="0">
                <a:latin typeface="Tahoma"/>
                <a:cs typeface="Tahoma"/>
              </a:rPr>
              <a:t>digest</a:t>
            </a:r>
            <a:r>
              <a:rPr sz="2350" spc="-65" dirty="0">
                <a:latin typeface="Tahoma"/>
                <a:cs typeface="Tahoma"/>
              </a:rPr>
              <a:t> </a:t>
            </a:r>
            <a:r>
              <a:rPr sz="2350" dirty="0">
                <a:latin typeface="Tahoma"/>
                <a:cs typeface="Tahoma"/>
              </a:rPr>
              <a:t>it</a:t>
            </a:r>
            <a:r>
              <a:rPr sz="2350" spc="-135" dirty="0">
                <a:latin typeface="Tahoma"/>
                <a:cs typeface="Tahoma"/>
              </a:rPr>
              <a:t> </a:t>
            </a:r>
            <a:r>
              <a:rPr sz="2350" spc="65" dirty="0">
                <a:latin typeface="Tahoma"/>
                <a:cs typeface="Tahoma"/>
              </a:rPr>
              <a:t>accordingly.</a:t>
            </a:r>
            <a:endParaRPr sz="2350" dirty="0">
              <a:latin typeface="Tahoma"/>
              <a:cs typeface="Tahoma"/>
            </a:endParaRPr>
          </a:p>
          <a:p>
            <a:pPr marL="360045" indent="-347980">
              <a:lnSpc>
                <a:spcPct val="100000"/>
              </a:lnSpc>
              <a:spcBef>
                <a:spcPts val="715"/>
              </a:spcBef>
              <a:buFont typeface="Wingdings"/>
              <a:buChar char=""/>
              <a:tabLst>
                <a:tab pos="360045" algn="l"/>
                <a:tab pos="360680" algn="l"/>
              </a:tabLst>
            </a:pPr>
            <a:r>
              <a:rPr sz="2350" spc="120" dirty="0">
                <a:latin typeface="Tahoma"/>
                <a:cs typeface="Tahoma"/>
              </a:rPr>
              <a:t>Also</a:t>
            </a:r>
            <a:r>
              <a:rPr sz="2350" spc="-105" dirty="0">
                <a:latin typeface="Tahoma"/>
                <a:cs typeface="Tahoma"/>
              </a:rPr>
              <a:t> </a:t>
            </a:r>
            <a:r>
              <a:rPr sz="2350" spc="105" dirty="0">
                <a:latin typeface="Tahoma"/>
                <a:cs typeface="Tahoma"/>
              </a:rPr>
              <a:t>help</a:t>
            </a:r>
            <a:r>
              <a:rPr sz="2350" spc="-90" dirty="0">
                <a:latin typeface="Tahoma"/>
                <a:cs typeface="Tahoma"/>
              </a:rPr>
              <a:t> </a:t>
            </a:r>
            <a:r>
              <a:rPr sz="2350" spc="75" dirty="0">
                <a:latin typeface="Tahoma"/>
                <a:cs typeface="Tahoma"/>
              </a:rPr>
              <a:t>speaker</a:t>
            </a:r>
            <a:r>
              <a:rPr sz="2350" spc="-85" dirty="0">
                <a:latin typeface="Tahoma"/>
                <a:cs typeface="Tahoma"/>
              </a:rPr>
              <a:t> </a:t>
            </a:r>
            <a:r>
              <a:rPr sz="2350" spc="50" dirty="0">
                <a:latin typeface="Tahoma"/>
                <a:cs typeface="Tahoma"/>
              </a:rPr>
              <a:t>to</a:t>
            </a:r>
            <a:r>
              <a:rPr sz="2350" spc="-105" dirty="0">
                <a:latin typeface="Tahoma"/>
                <a:cs typeface="Tahoma"/>
              </a:rPr>
              <a:t> </a:t>
            </a:r>
            <a:r>
              <a:rPr sz="2350" spc="120" dirty="0">
                <a:latin typeface="Tahoma"/>
                <a:cs typeface="Tahoma"/>
              </a:rPr>
              <a:t>glide</a:t>
            </a:r>
            <a:r>
              <a:rPr sz="2350" spc="-90" dirty="0">
                <a:latin typeface="Tahoma"/>
                <a:cs typeface="Tahoma"/>
              </a:rPr>
              <a:t> </a:t>
            </a:r>
            <a:r>
              <a:rPr sz="2350" spc="50" dirty="0">
                <a:latin typeface="Tahoma"/>
                <a:cs typeface="Tahoma"/>
              </a:rPr>
              <a:t>from</a:t>
            </a:r>
            <a:r>
              <a:rPr sz="2350" spc="-25" dirty="0">
                <a:latin typeface="Tahoma"/>
                <a:cs typeface="Tahoma"/>
              </a:rPr>
              <a:t> </a:t>
            </a:r>
            <a:r>
              <a:rPr sz="2350" spc="110" dirty="0">
                <a:latin typeface="Tahoma"/>
                <a:cs typeface="Tahoma"/>
              </a:rPr>
              <a:t>one</a:t>
            </a:r>
            <a:r>
              <a:rPr sz="2350" spc="-85" dirty="0">
                <a:latin typeface="Tahoma"/>
                <a:cs typeface="Tahoma"/>
              </a:rPr>
              <a:t> </a:t>
            </a:r>
            <a:r>
              <a:rPr sz="2350" spc="60" dirty="0">
                <a:latin typeface="Tahoma"/>
                <a:cs typeface="Tahoma"/>
              </a:rPr>
              <a:t>thought</a:t>
            </a:r>
            <a:r>
              <a:rPr sz="2350" spc="20" dirty="0">
                <a:latin typeface="Tahoma"/>
                <a:cs typeface="Tahoma"/>
              </a:rPr>
              <a:t> </a:t>
            </a:r>
            <a:r>
              <a:rPr sz="2350" spc="50" dirty="0">
                <a:latin typeface="Tahoma"/>
                <a:cs typeface="Tahoma"/>
              </a:rPr>
              <a:t>to</a:t>
            </a:r>
            <a:r>
              <a:rPr sz="2350" spc="-105" dirty="0">
                <a:latin typeface="Tahoma"/>
                <a:cs typeface="Tahoma"/>
              </a:rPr>
              <a:t> </a:t>
            </a:r>
            <a:r>
              <a:rPr sz="2350" spc="20" dirty="0">
                <a:latin typeface="Tahoma"/>
                <a:cs typeface="Tahoma"/>
              </a:rPr>
              <a:t>another.</a:t>
            </a:r>
            <a:endParaRPr sz="2350" dirty="0">
              <a:latin typeface="Tahoma"/>
              <a:cs typeface="Tahoma"/>
            </a:endParaRPr>
          </a:p>
          <a:p>
            <a:pPr marL="360045" indent="-347980">
              <a:lnSpc>
                <a:spcPct val="100000"/>
              </a:lnSpc>
              <a:spcBef>
                <a:spcPts val="640"/>
              </a:spcBef>
              <a:buFont typeface="Wingdings"/>
              <a:buChar char=""/>
              <a:tabLst>
                <a:tab pos="360045" algn="l"/>
                <a:tab pos="360680" algn="l"/>
              </a:tabLst>
            </a:pPr>
            <a:r>
              <a:rPr sz="2350" spc="80" dirty="0">
                <a:latin typeface="Tahoma"/>
                <a:cs typeface="Tahoma"/>
              </a:rPr>
              <a:t>Embellishes</a:t>
            </a:r>
            <a:r>
              <a:rPr sz="2350" spc="5" dirty="0">
                <a:latin typeface="Tahoma"/>
                <a:cs typeface="Tahoma"/>
              </a:rPr>
              <a:t> </a:t>
            </a:r>
            <a:r>
              <a:rPr sz="2350" spc="35" dirty="0">
                <a:latin typeface="Tahoma"/>
                <a:cs typeface="Tahoma"/>
              </a:rPr>
              <a:t>the</a:t>
            </a:r>
            <a:r>
              <a:rPr sz="2350" spc="-80" dirty="0">
                <a:latin typeface="Tahoma"/>
                <a:cs typeface="Tahoma"/>
              </a:rPr>
              <a:t> </a:t>
            </a:r>
            <a:r>
              <a:rPr sz="2350" spc="114" dirty="0">
                <a:latin typeface="Tahoma"/>
                <a:cs typeface="Tahoma"/>
              </a:rPr>
              <a:t>speech</a:t>
            </a:r>
            <a:r>
              <a:rPr sz="2350" spc="-105" dirty="0">
                <a:latin typeface="Tahoma"/>
                <a:cs typeface="Tahoma"/>
              </a:rPr>
              <a:t> </a:t>
            </a:r>
            <a:r>
              <a:rPr sz="2350" spc="30" dirty="0">
                <a:latin typeface="Tahoma"/>
                <a:cs typeface="Tahoma"/>
              </a:rPr>
              <a:t>as</a:t>
            </a:r>
            <a:r>
              <a:rPr sz="2350" spc="-140" dirty="0">
                <a:latin typeface="Tahoma"/>
                <a:cs typeface="Tahoma"/>
              </a:rPr>
              <a:t> </a:t>
            </a:r>
            <a:r>
              <a:rPr sz="2350" dirty="0">
                <a:latin typeface="Tahoma"/>
                <a:cs typeface="Tahoma"/>
              </a:rPr>
              <a:t>it</a:t>
            </a:r>
            <a:r>
              <a:rPr sz="2350" spc="-120" dirty="0">
                <a:latin typeface="Tahoma"/>
                <a:cs typeface="Tahoma"/>
              </a:rPr>
              <a:t> </a:t>
            </a:r>
            <a:r>
              <a:rPr sz="2350" spc="20" dirty="0">
                <a:latin typeface="Tahoma"/>
                <a:cs typeface="Tahoma"/>
              </a:rPr>
              <a:t>is</a:t>
            </a:r>
            <a:r>
              <a:rPr sz="2350" spc="-65" dirty="0">
                <a:latin typeface="Tahoma"/>
                <a:cs typeface="Tahoma"/>
              </a:rPr>
              <a:t> </a:t>
            </a:r>
            <a:r>
              <a:rPr sz="2350" spc="35" dirty="0">
                <a:latin typeface="Tahoma"/>
                <a:cs typeface="Tahoma"/>
              </a:rPr>
              <a:t>a</a:t>
            </a:r>
            <a:r>
              <a:rPr sz="2350" spc="-140" dirty="0">
                <a:latin typeface="Tahoma"/>
                <a:cs typeface="Tahoma"/>
              </a:rPr>
              <a:t> </a:t>
            </a:r>
            <a:r>
              <a:rPr sz="2350" spc="30" dirty="0">
                <a:latin typeface="Tahoma"/>
                <a:cs typeface="Tahoma"/>
              </a:rPr>
              <a:t>natural</a:t>
            </a:r>
            <a:r>
              <a:rPr sz="2350" spc="-110" dirty="0">
                <a:latin typeface="Tahoma"/>
                <a:cs typeface="Tahoma"/>
              </a:rPr>
              <a:t> </a:t>
            </a:r>
            <a:r>
              <a:rPr sz="2350" spc="85" dirty="0">
                <a:latin typeface="Tahoma"/>
                <a:cs typeface="Tahoma"/>
              </a:rPr>
              <a:t>process</a:t>
            </a:r>
            <a:r>
              <a:rPr sz="2350" spc="-70" dirty="0">
                <a:latin typeface="Tahoma"/>
                <a:cs typeface="Tahoma"/>
              </a:rPr>
              <a:t> </a:t>
            </a:r>
            <a:r>
              <a:rPr sz="2350" spc="50" dirty="0">
                <a:latin typeface="Tahoma"/>
                <a:cs typeface="Tahoma"/>
              </a:rPr>
              <a:t>to</a:t>
            </a:r>
            <a:r>
              <a:rPr sz="2350" spc="-100" dirty="0">
                <a:latin typeface="Tahoma"/>
                <a:cs typeface="Tahoma"/>
              </a:rPr>
              <a:t> </a:t>
            </a:r>
            <a:r>
              <a:rPr sz="2350" spc="85" dirty="0">
                <a:latin typeface="Tahoma"/>
                <a:cs typeface="Tahoma"/>
              </a:rPr>
              <a:t>give</a:t>
            </a:r>
            <a:r>
              <a:rPr sz="2350" spc="-80" dirty="0">
                <a:latin typeface="Tahoma"/>
                <a:cs typeface="Tahoma"/>
              </a:rPr>
              <a:t> </a:t>
            </a:r>
            <a:r>
              <a:rPr sz="2350" spc="35" dirty="0">
                <a:latin typeface="Tahoma"/>
                <a:cs typeface="Tahoma"/>
              </a:rPr>
              <a:t>a</a:t>
            </a:r>
            <a:r>
              <a:rPr sz="2350" spc="-140" dirty="0">
                <a:latin typeface="Tahoma"/>
                <a:cs typeface="Tahoma"/>
              </a:rPr>
              <a:t> </a:t>
            </a:r>
            <a:r>
              <a:rPr sz="2350" spc="45" dirty="0">
                <a:latin typeface="Tahoma"/>
                <a:cs typeface="Tahoma"/>
              </a:rPr>
              <a:t>break.</a:t>
            </a:r>
            <a:endParaRPr sz="2350" dirty="0">
              <a:latin typeface="Tahoma"/>
              <a:cs typeface="Tahoma"/>
            </a:endParaRPr>
          </a:p>
          <a:p>
            <a:pPr marL="360045" indent="-347980">
              <a:lnSpc>
                <a:spcPct val="100000"/>
              </a:lnSpc>
              <a:spcBef>
                <a:spcPts val="640"/>
              </a:spcBef>
              <a:buFont typeface="Wingdings"/>
              <a:buChar char=""/>
              <a:tabLst>
                <a:tab pos="360045" algn="l"/>
                <a:tab pos="360680" algn="l"/>
              </a:tabLst>
            </a:pPr>
            <a:r>
              <a:rPr sz="2350" spc="90" dirty="0">
                <a:latin typeface="Tahoma"/>
                <a:cs typeface="Tahoma"/>
              </a:rPr>
              <a:t>Vocalized</a:t>
            </a:r>
            <a:r>
              <a:rPr sz="2350" spc="-155" dirty="0">
                <a:latin typeface="Tahoma"/>
                <a:cs typeface="Tahoma"/>
              </a:rPr>
              <a:t> </a:t>
            </a:r>
            <a:r>
              <a:rPr sz="2350" spc="80" dirty="0">
                <a:latin typeface="Tahoma"/>
                <a:cs typeface="Tahoma"/>
              </a:rPr>
              <a:t>pauses</a:t>
            </a:r>
            <a:r>
              <a:rPr sz="2350" spc="-55" dirty="0">
                <a:latin typeface="Tahoma"/>
                <a:cs typeface="Tahoma"/>
              </a:rPr>
              <a:t> </a:t>
            </a:r>
            <a:r>
              <a:rPr sz="2350" spc="85" dirty="0">
                <a:latin typeface="Tahoma"/>
                <a:cs typeface="Tahoma"/>
              </a:rPr>
              <a:t>or</a:t>
            </a:r>
            <a:r>
              <a:rPr sz="2350" spc="-150" dirty="0">
                <a:latin typeface="Tahoma"/>
                <a:cs typeface="Tahoma"/>
              </a:rPr>
              <a:t> </a:t>
            </a:r>
            <a:r>
              <a:rPr sz="2350" spc="80" dirty="0">
                <a:latin typeface="Tahoma"/>
                <a:cs typeface="Tahoma"/>
              </a:rPr>
              <a:t>vocal</a:t>
            </a:r>
            <a:r>
              <a:rPr sz="2350" spc="-110" dirty="0">
                <a:latin typeface="Tahoma"/>
                <a:cs typeface="Tahoma"/>
              </a:rPr>
              <a:t> </a:t>
            </a:r>
            <a:r>
              <a:rPr sz="2350" spc="75" dirty="0">
                <a:latin typeface="Tahoma"/>
                <a:cs typeface="Tahoma"/>
              </a:rPr>
              <a:t>segregates</a:t>
            </a:r>
            <a:r>
              <a:rPr sz="2350" spc="-60" dirty="0">
                <a:latin typeface="Tahoma"/>
                <a:cs typeface="Tahoma"/>
              </a:rPr>
              <a:t> </a:t>
            </a:r>
            <a:r>
              <a:rPr sz="2350" spc="75" dirty="0">
                <a:latin typeface="Tahoma"/>
                <a:cs typeface="Tahoma"/>
              </a:rPr>
              <a:t>such</a:t>
            </a:r>
            <a:r>
              <a:rPr sz="2350" spc="-105" dirty="0">
                <a:latin typeface="Tahoma"/>
                <a:cs typeface="Tahoma"/>
              </a:rPr>
              <a:t> </a:t>
            </a:r>
            <a:r>
              <a:rPr sz="2350" spc="30" dirty="0">
                <a:latin typeface="Tahoma"/>
                <a:cs typeface="Tahoma"/>
              </a:rPr>
              <a:t>as</a:t>
            </a:r>
            <a:r>
              <a:rPr sz="2350" spc="-135" dirty="0">
                <a:latin typeface="Tahoma"/>
                <a:cs typeface="Tahoma"/>
              </a:rPr>
              <a:t> </a:t>
            </a:r>
            <a:r>
              <a:rPr sz="2350" spc="5" dirty="0">
                <a:latin typeface="Tahoma"/>
                <a:cs typeface="Tahoma"/>
              </a:rPr>
              <a:t>uh,</a:t>
            </a:r>
            <a:r>
              <a:rPr sz="2350" spc="-200" dirty="0">
                <a:latin typeface="Tahoma"/>
                <a:cs typeface="Tahoma"/>
              </a:rPr>
              <a:t> </a:t>
            </a:r>
            <a:r>
              <a:rPr sz="2350" spc="5" dirty="0">
                <a:latin typeface="Tahoma"/>
                <a:cs typeface="Tahoma"/>
              </a:rPr>
              <a:t>ah,</a:t>
            </a:r>
            <a:r>
              <a:rPr sz="2350" spc="-130" dirty="0">
                <a:latin typeface="Tahoma"/>
                <a:cs typeface="Tahoma"/>
              </a:rPr>
              <a:t> </a:t>
            </a:r>
            <a:r>
              <a:rPr sz="2350" spc="95" dirty="0">
                <a:latin typeface="Tahoma"/>
                <a:cs typeface="Tahoma"/>
              </a:rPr>
              <a:t>umm</a:t>
            </a:r>
            <a:r>
              <a:rPr sz="2350" spc="-25" dirty="0">
                <a:latin typeface="Tahoma"/>
                <a:cs typeface="Tahoma"/>
              </a:rPr>
              <a:t> </a:t>
            </a:r>
            <a:r>
              <a:rPr sz="2350" spc="90" dirty="0">
                <a:latin typeface="Tahoma"/>
                <a:cs typeface="Tahoma"/>
              </a:rPr>
              <a:t>should</a:t>
            </a:r>
            <a:r>
              <a:rPr sz="2350" spc="-90" dirty="0">
                <a:latin typeface="Tahoma"/>
                <a:cs typeface="Tahoma"/>
              </a:rPr>
              <a:t> </a:t>
            </a:r>
            <a:r>
              <a:rPr sz="2350" spc="165" dirty="0">
                <a:latin typeface="Tahoma"/>
                <a:cs typeface="Tahoma"/>
              </a:rPr>
              <a:t>be</a:t>
            </a:r>
            <a:r>
              <a:rPr sz="2350" spc="-85" dirty="0">
                <a:latin typeface="Tahoma"/>
                <a:cs typeface="Tahoma"/>
              </a:rPr>
              <a:t> </a:t>
            </a:r>
            <a:r>
              <a:rPr sz="2350" spc="105" dirty="0">
                <a:latin typeface="Tahoma"/>
                <a:cs typeface="Tahoma"/>
              </a:rPr>
              <a:t>replaced</a:t>
            </a:r>
            <a:endParaRPr sz="2350" dirty="0">
              <a:latin typeface="Tahoma"/>
              <a:cs typeface="Tahoma"/>
            </a:endParaRPr>
          </a:p>
          <a:p>
            <a:pPr marL="360045">
              <a:lnSpc>
                <a:spcPct val="100000"/>
              </a:lnSpc>
              <a:spcBef>
                <a:spcPts val="65"/>
              </a:spcBef>
            </a:pPr>
            <a:r>
              <a:rPr sz="2350" spc="25" dirty="0">
                <a:latin typeface="Tahoma"/>
                <a:cs typeface="Tahoma"/>
              </a:rPr>
              <a:t>with</a:t>
            </a:r>
            <a:r>
              <a:rPr sz="2350" spc="-55" dirty="0">
                <a:latin typeface="Tahoma"/>
                <a:cs typeface="Tahoma"/>
              </a:rPr>
              <a:t> </a:t>
            </a:r>
            <a:r>
              <a:rPr sz="2350" spc="35" dirty="0">
                <a:latin typeface="Tahoma"/>
                <a:cs typeface="Tahoma"/>
              </a:rPr>
              <a:t>the</a:t>
            </a:r>
            <a:r>
              <a:rPr sz="2350" spc="-95" dirty="0">
                <a:latin typeface="Tahoma"/>
                <a:cs typeface="Tahoma"/>
              </a:rPr>
              <a:t> </a:t>
            </a:r>
            <a:r>
              <a:rPr sz="2350" spc="40" dirty="0">
                <a:latin typeface="Tahoma"/>
                <a:cs typeface="Tahoma"/>
              </a:rPr>
              <a:t>silent</a:t>
            </a:r>
            <a:r>
              <a:rPr sz="2350" spc="-60" dirty="0">
                <a:latin typeface="Tahoma"/>
                <a:cs typeface="Tahoma"/>
              </a:rPr>
              <a:t> </a:t>
            </a:r>
            <a:r>
              <a:rPr sz="2350" spc="55" dirty="0">
                <a:latin typeface="Tahoma"/>
                <a:cs typeface="Tahoma"/>
              </a:rPr>
              <a:t>pauses.</a:t>
            </a:r>
            <a:endParaRPr sz="2350" dirty="0">
              <a:latin typeface="Tahoma"/>
              <a:cs typeface="Tahoma"/>
            </a:endParaRPr>
          </a:p>
        </p:txBody>
      </p:sp>
      <p:pic>
        <p:nvPicPr>
          <p:cNvPr id="8" name="Picture 2" descr="ABESEC OLA">
            <a:extLst>
              <a:ext uri="{FF2B5EF4-FFF2-40B4-BE49-F238E27FC236}">
                <a16:creationId xmlns:a16="http://schemas.microsoft.com/office/drawing/2014/main" id="{A31CA0BA-ECE9-684F-BF0B-9BF8FCE336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82171-9292-15AF-B54F-AF1E68CD79EB}"/>
              </a:ext>
            </a:extLst>
          </p:cNvPr>
          <p:cNvSpPr>
            <a:spLocks noGrp="1"/>
          </p:cNvSpPr>
          <p:nvPr>
            <p:ph type="title"/>
          </p:nvPr>
        </p:nvSpPr>
        <p:spPr/>
        <p:txBody>
          <a:bodyPr/>
          <a:lstStyle/>
          <a:p>
            <a:r>
              <a:rPr lang="en-US" dirty="0">
                <a:solidFill>
                  <a:schemeClr val="bg1"/>
                </a:solidFill>
              </a:rPr>
              <a:t>Flow of Communication</a:t>
            </a:r>
            <a:endParaRPr lang="en-IN" dirty="0">
              <a:solidFill>
                <a:schemeClr val="bg1"/>
              </a:solidFill>
            </a:endParaRPr>
          </a:p>
        </p:txBody>
      </p:sp>
      <p:sp>
        <p:nvSpPr>
          <p:cNvPr id="3" name="Content Placeholder 2">
            <a:extLst>
              <a:ext uri="{FF2B5EF4-FFF2-40B4-BE49-F238E27FC236}">
                <a16:creationId xmlns:a16="http://schemas.microsoft.com/office/drawing/2014/main" id="{F950BE45-0542-318A-0E95-24AAA399B00F}"/>
              </a:ext>
            </a:extLst>
          </p:cNvPr>
          <p:cNvSpPr>
            <a:spLocks noGrp="1"/>
          </p:cNvSpPr>
          <p:nvPr>
            <p:ph idx="1"/>
          </p:nvPr>
        </p:nvSpPr>
        <p:spPr/>
        <p:txBody>
          <a:bodyPr>
            <a:normAutofit/>
          </a:bodyPr>
          <a:lstStyle/>
          <a:p>
            <a:r>
              <a:rPr lang="en-US" sz="3200" dirty="0">
                <a:solidFill>
                  <a:schemeClr val="bg1"/>
                </a:solidFill>
                <a:latin typeface="Calibri" panose="020F0502020204030204" pitchFamily="34" charset="0"/>
                <a:cs typeface="Calibri" panose="020F0502020204030204" pitchFamily="34" charset="0"/>
              </a:rPr>
              <a:t>Downward </a:t>
            </a:r>
          </a:p>
          <a:p>
            <a:r>
              <a:rPr lang="en-US" sz="3200" dirty="0">
                <a:solidFill>
                  <a:schemeClr val="bg1"/>
                </a:solidFill>
                <a:latin typeface="Calibri" panose="020F0502020204030204" pitchFamily="34" charset="0"/>
                <a:cs typeface="Calibri" panose="020F0502020204030204" pitchFamily="34" charset="0"/>
              </a:rPr>
              <a:t>Upward</a:t>
            </a:r>
          </a:p>
          <a:p>
            <a:r>
              <a:rPr lang="en-US" sz="3200" dirty="0">
                <a:solidFill>
                  <a:schemeClr val="bg1"/>
                </a:solidFill>
                <a:latin typeface="Calibri" panose="020F0502020204030204" pitchFamily="34" charset="0"/>
                <a:cs typeface="Calibri" panose="020F0502020204030204" pitchFamily="34" charset="0"/>
              </a:rPr>
              <a:t>Horizontal</a:t>
            </a:r>
          </a:p>
          <a:p>
            <a:r>
              <a:rPr lang="en-US" sz="3200" dirty="0">
                <a:solidFill>
                  <a:schemeClr val="bg1"/>
                </a:solidFill>
                <a:latin typeface="Calibri" panose="020F0502020204030204" pitchFamily="34" charset="0"/>
                <a:cs typeface="Calibri" panose="020F0502020204030204" pitchFamily="34" charset="0"/>
              </a:rPr>
              <a:t>Diagonal</a:t>
            </a:r>
            <a:endParaRPr lang="en-IN" sz="3200" dirty="0">
              <a:solidFill>
                <a:schemeClr val="bg1"/>
              </a:solidFill>
              <a:latin typeface="Calibri" panose="020F0502020204030204" pitchFamily="34" charset="0"/>
              <a:cs typeface="Calibri" panose="020F0502020204030204" pitchFamily="34" charset="0"/>
            </a:endParaRPr>
          </a:p>
        </p:txBody>
      </p:sp>
      <p:pic>
        <p:nvPicPr>
          <p:cNvPr id="4" name="Picture 2" descr="ABESEC OLA">
            <a:extLst>
              <a:ext uri="{FF2B5EF4-FFF2-40B4-BE49-F238E27FC236}">
                <a16:creationId xmlns:a16="http://schemas.microsoft.com/office/drawing/2014/main" id="{644935A7-B8FC-AFC6-0BD6-41AF961F8B0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0097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8864D37D-0814-CC82-A971-1174413917EF}"/>
              </a:ext>
            </a:extLst>
          </p:cNvPr>
          <p:cNvSpPr>
            <a:spLocks noGrp="1" noChangeArrowheads="1"/>
          </p:cNvSpPr>
          <p:nvPr>
            <p:ph type="title"/>
          </p:nvPr>
        </p:nvSpPr>
        <p:spPr>
          <a:solidFill>
            <a:schemeClr val="tx1"/>
          </a:solidFill>
        </p:spPr>
        <p:txBody>
          <a:bodyPr/>
          <a:lstStyle/>
          <a:p>
            <a:r>
              <a:rPr lang="en-US" altLang="en-US" b="1" dirty="0">
                <a:solidFill>
                  <a:schemeClr val="bg1"/>
                </a:solidFill>
              </a:rPr>
              <a:t>Flow of Communication</a:t>
            </a:r>
            <a:endParaRPr lang="en-IN" altLang="en-US" b="1" dirty="0">
              <a:solidFill>
                <a:schemeClr val="bg1"/>
              </a:solidFill>
            </a:endParaRPr>
          </a:p>
        </p:txBody>
      </p:sp>
      <p:graphicFrame>
        <p:nvGraphicFramePr>
          <p:cNvPr id="4" name="Content Placeholder 4">
            <a:extLst>
              <a:ext uri="{FF2B5EF4-FFF2-40B4-BE49-F238E27FC236}">
                <a16:creationId xmlns:a16="http://schemas.microsoft.com/office/drawing/2014/main" id="{77F153D5-6B38-FB8D-BF19-08F6C64C38D2}"/>
              </a:ext>
            </a:extLst>
          </p:cNvPr>
          <p:cNvGraphicFramePr>
            <a:graphicFrameLocks noGrp="1"/>
          </p:cNvGraphicFramePr>
          <p:nvPr>
            <p:ph idx="1"/>
            <p:extLst>
              <p:ext uri="{D42A27DB-BD31-4B8C-83A1-F6EECF244321}">
                <p14:modId xmlns:p14="http://schemas.microsoft.com/office/powerpoint/2010/main" val="26826849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2" descr="ABESEC OLA">
            <a:extLst>
              <a:ext uri="{FF2B5EF4-FFF2-40B4-BE49-F238E27FC236}">
                <a16:creationId xmlns:a16="http://schemas.microsoft.com/office/drawing/2014/main" id="{14A18CC9-7D76-BB8E-C6EC-FC969F70441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b="1" dirty="0">
                <a:solidFill>
                  <a:schemeClr val="bg1"/>
                </a:solidFill>
              </a:rPr>
              <a:t>Downward Communication</a:t>
            </a:r>
            <a:endParaRPr lang="en-US" dirty="0">
              <a:solidFill>
                <a:schemeClr val="bg1"/>
              </a:solidFill>
            </a:endParaRPr>
          </a:p>
        </p:txBody>
      </p:sp>
      <p:sp>
        <p:nvSpPr>
          <p:cNvPr id="4" name="Content Placeholder 3"/>
          <p:cNvSpPr>
            <a:spLocks noGrp="1"/>
          </p:cNvSpPr>
          <p:nvPr>
            <p:ph idx="1"/>
          </p:nvPr>
        </p:nvSpPr>
        <p:spPr>
          <a:solidFill>
            <a:schemeClr val="tx1"/>
          </a:solidFill>
        </p:spPr>
        <p:txBody>
          <a:bodyPr>
            <a:noAutofit/>
          </a:bodyPr>
          <a:lstStyle/>
          <a:p>
            <a:r>
              <a:rPr lang="en-US" sz="1800" dirty="0">
                <a:solidFill>
                  <a:schemeClr val="bg1"/>
                </a:solidFill>
              </a:rPr>
              <a:t>Downward communication refers to the communication from the higher level in in managerial hierarchy to the lower ones. It is a communication from decision makers to the workers. It is a communication from seniors to their subordinate employees.</a:t>
            </a:r>
          </a:p>
          <a:p>
            <a:r>
              <a:rPr lang="en-US" sz="1800" dirty="0">
                <a:solidFill>
                  <a:schemeClr val="bg1"/>
                </a:solidFill>
              </a:rPr>
              <a:t>The main function of downward communication is providing direction and control. It involves the transfer of information, instruction, advice, request, feedback and ideas to the subordinate staff. It increases staff awareness and facilitates implementation </a:t>
            </a:r>
          </a:p>
          <a:p>
            <a:r>
              <a:rPr lang="en-US" sz="1800" dirty="0">
                <a:solidFill>
                  <a:schemeClr val="bg1"/>
                </a:solidFill>
              </a:rPr>
              <a:t>New policies</a:t>
            </a:r>
          </a:p>
          <a:p>
            <a:r>
              <a:rPr lang="en-US" sz="1800" dirty="0">
                <a:solidFill>
                  <a:schemeClr val="bg1"/>
                </a:solidFill>
              </a:rPr>
              <a:t>Guidelines</a:t>
            </a:r>
          </a:p>
          <a:p>
            <a:r>
              <a:rPr lang="en-US" sz="1800" dirty="0">
                <a:solidFill>
                  <a:schemeClr val="bg1"/>
                </a:solidFill>
              </a:rPr>
              <a:t>Decisions</a:t>
            </a:r>
          </a:p>
          <a:p>
            <a:r>
              <a:rPr lang="en-US" sz="1800" dirty="0">
                <a:solidFill>
                  <a:schemeClr val="bg1"/>
                </a:solidFill>
              </a:rPr>
              <a:t>Evaluations</a:t>
            </a:r>
          </a:p>
          <a:p>
            <a:r>
              <a:rPr lang="en-US" sz="1800" dirty="0">
                <a:solidFill>
                  <a:schemeClr val="bg1"/>
                </a:solidFill>
              </a:rPr>
              <a:t>Appraisal</a:t>
            </a:r>
          </a:p>
        </p:txBody>
      </p:sp>
      <p:pic>
        <p:nvPicPr>
          <p:cNvPr id="3" name="Picture 2" descr="ABESEC OLA">
            <a:extLst>
              <a:ext uri="{FF2B5EF4-FFF2-40B4-BE49-F238E27FC236}">
                <a16:creationId xmlns:a16="http://schemas.microsoft.com/office/drawing/2014/main" id="{DC79E6E2-B409-267F-ABCE-2239C800D4C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8289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2651C-515B-4DDC-6C1F-060EC06FC443}"/>
              </a:ext>
            </a:extLst>
          </p:cNvPr>
          <p:cNvSpPr>
            <a:spLocks noGrp="1"/>
          </p:cNvSpPr>
          <p:nvPr>
            <p:ph type="title"/>
          </p:nvPr>
        </p:nvSpPr>
        <p:spPr/>
        <p:txBody>
          <a:bodyPr/>
          <a:lstStyle/>
          <a:p>
            <a:r>
              <a:rPr lang="en-US" b="1" dirty="0">
                <a:solidFill>
                  <a:schemeClr val="bg1"/>
                </a:solidFill>
              </a:rPr>
              <a:t>Example</a:t>
            </a:r>
            <a:endParaRPr lang="en-IN" b="1" dirty="0">
              <a:solidFill>
                <a:schemeClr val="bg1"/>
              </a:solidFill>
            </a:endParaRPr>
          </a:p>
        </p:txBody>
      </p:sp>
      <p:sp>
        <p:nvSpPr>
          <p:cNvPr id="3" name="Content Placeholder 2">
            <a:extLst>
              <a:ext uri="{FF2B5EF4-FFF2-40B4-BE49-F238E27FC236}">
                <a16:creationId xmlns:a16="http://schemas.microsoft.com/office/drawing/2014/main" id="{E2D5C2D3-9B5D-C79B-CF0B-C6331B88440B}"/>
              </a:ext>
            </a:extLst>
          </p:cNvPr>
          <p:cNvSpPr>
            <a:spLocks noGrp="1"/>
          </p:cNvSpPr>
          <p:nvPr>
            <p:ph idx="1"/>
          </p:nvPr>
        </p:nvSpPr>
        <p:spPr/>
        <p:txBody>
          <a:bodyPr/>
          <a:lstStyle/>
          <a:p>
            <a:endParaRPr lang="en-IN"/>
          </a:p>
        </p:txBody>
      </p:sp>
      <p:pic>
        <p:nvPicPr>
          <p:cNvPr id="4" name="Picture 2" descr="Image result for DOWNWARD COMMUNICATION">
            <a:extLst>
              <a:ext uri="{FF2B5EF4-FFF2-40B4-BE49-F238E27FC236}">
                <a16:creationId xmlns:a16="http://schemas.microsoft.com/office/drawing/2014/main" id="{13BD8DA6-4057-273C-BA43-D56C9E796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739" y="1732449"/>
            <a:ext cx="11014746" cy="45620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BESEC OLA">
            <a:extLst>
              <a:ext uri="{FF2B5EF4-FFF2-40B4-BE49-F238E27FC236}">
                <a16:creationId xmlns:a16="http://schemas.microsoft.com/office/drawing/2014/main" id="{34266441-B858-4F30-0F5E-1CB728BA06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56042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rPr>
              <a:t>Forms of downward communication may include</a:t>
            </a:r>
          </a:p>
        </p:txBody>
      </p:sp>
      <p:sp>
        <p:nvSpPr>
          <p:cNvPr id="3" name="Content Placeholder 2"/>
          <p:cNvSpPr>
            <a:spLocks noGrp="1"/>
          </p:cNvSpPr>
          <p:nvPr>
            <p:ph idx="1"/>
          </p:nvPr>
        </p:nvSpPr>
        <p:spPr/>
        <p:txBody>
          <a:bodyPr>
            <a:normAutofit/>
          </a:bodyPr>
          <a:lstStyle/>
          <a:p>
            <a:r>
              <a:rPr lang="en-US" dirty="0">
                <a:solidFill>
                  <a:schemeClr val="bg1"/>
                </a:solidFill>
              </a:rPr>
              <a:t>Notes</a:t>
            </a:r>
          </a:p>
          <a:p>
            <a:r>
              <a:rPr lang="en-US" dirty="0">
                <a:solidFill>
                  <a:schemeClr val="bg1"/>
                </a:solidFill>
              </a:rPr>
              <a:t> Notices</a:t>
            </a:r>
          </a:p>
          <a:p>
            <a:r>
              <a:rPr lang="en-US" dirty="0">
                <a:solidFill>
                  <a:schemeClr val="bg1"/>
                </a:solidFill>
              </a:rPr>
              <a:t> Memos</a:t>
            </a:r>
          </a:p>
          <a:p>
            <a:r>
              <a:rPr lang="en-US" dirty="0">
                <a:solidFill>
                  <a:schemeClr val="bg1"/>
                </a:solidFill>
              </a:rPr>
              <a:t> Telephone conversations</a:t>
            </a:r>
          </a:p>
          <a:p>
            <a:r>
              <a:rPr lang="en-US" dirty="0">
                <a:solidFill>
                  <a:schemeClr val="bg1"/>
                </a:solidFill>
              </a:rPr>
              <a:t> Voice mails</a:t>
            </a:r>
          </a:p>
          <a:p>
            <a:r>
              <a:rPr lang="en-US" dirty="0">
                <a:solidFill>
                  <a:schemeClr val="bg1"/>
                </a:solidFill>
              </a:rPr>
              <a:t> Emails</a:t>
            </a:r>
          </a:p>
          <a:p>
            <a:r>
              <a:rPr lang="en-US" dirty="0">
                <a:solidFill>
                  <a:schemeClr val="bg1"/>
                </a:solidFill>
              </a:rPr>
              <a:t> Face to face conversations</a:t>
            </a:r>
          </a:p>
          <a:p>
            <a:pPr marL="0" indent="0">
              <a:buNone/>
            </a:pPr>
            <a:r>
              <a:rPr lang="en-US" dirty="0">
                <a:solidFill>
                  <a:schemeClr val="bg1"/>
                </a:solidFill>
              </a:rPr>
              <a:t>Too much downward communication may lead to reaction from subordinates and can hamper</a:t>
            </a:r>
          </a:p>
          <a:p>
            <a:pPr marL="0" indent="0">
              <a:buNone/>
            </a:pPr>
            <a:r>
              <a:rPr lang="en-US" dirty="0">
                <a:solidFill>
                  <a:schemeClr val="bg1"/>
                </a:solidFill>
              </a:rPr>
              <a:t>better employee - employer relationship.</a:t>
            </a:r>
          </a:p>
        </p:txBody>
      </p:sp>
      <p:pic>
        <p:nvPicPr>
          <p:cNvPr id="4" name="Picture 2" descr="ABESEC OLA">
            <a:extLst>
              <a:ext uri="{FF2B5EF4-FFF2-40B4-BE49-F238E27FC236}">
                <a16:creationId xmlns:a16="http://schemas.microsoft.com/office/drawing/2014/main" id="{C9FFD5E5-73E0-A345-49E1-16938EC985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5527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Upward Communication</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dirty="0">
                <a:solidFill>
                  <a:schemeClr val="bg1"/>
                </a:solidFill>
              </a:rPr>
              <a:t>This type of communication refers to-</a:t>
            </a:r>
          </a:p>
          <a:p>
            <a:pPr marL="514350" indent="-514350">
              <a:buFont typeface="+mj-lt"/>
              <a:buAutoNum type="romanUcPeriod"/>
            </a:pPr>
            <a:r>
              <a:rPr lang="en-US" dirty="0">
                <a:solidFill>
                  <a:schemeClr val="bg1"/>
                </a:solidFill>
              </a:rPr>
              <a:t>Communication from subordinates to superiors</a:t>
            </a:r>
          </a:p>
          <a:p>
            <a:pPr marL="514350" indent="-514350">
              <a:buFont typeface="+mj-lt"/>
              <a:buAutoNum type="romanUcPeriod"/>
            </a:pPr>
            <a:r>
              <a:rPr lang="en-US" dirty="0">
                <a:solidFill>
                  <a:schemeClr val="bg1"/>
                </a:solidFill>
              </a:rPr>
              <a:t>Communication from employees to management.</a:t>
            </a:r>
          </a:p>
          <a:p>
            <a:pPr marL="514350" indent="-514350">
              <a:buFont typeface="+mj-lt"/>
              <a:buAutoNum type="romanUcPeriod"/>
            </a:pPr>
            <a:r>
              <a:rPr lang="en-US" dirty="0">
                <a:solidFill>
                  <a:schemeClr val="bg1"/>
                </a:solidFill>
              </a:rPr>
              <a:t>Communication from workers to decision makers</a:t>
            </a:r>
          </a:p>
          <a:p>
            <a:r>
              <a:rPr lang="en-US" dirty="0">
                <a:solidFill>
                  <a:schemeClr val="bg1"/>
                </a:solidFill>
              </a:rPr>
              <a:t>Since upward communication involves the transfer of – information, request and feedback from subordinates to their seniors, it promotes better working relationships within an organization by giving the subordinate staff opportunities to share their views and ideas with their supervisors. It facilitates employee involvement in the decision-making process.</a:t>
            </a:r>
          </a:p>
        </p:txBody>
      </p:sp>
      <p:pic>
        <p:nvPicPr>
          <p:cNvPr id="4" name="Picture 2" descr="ABESEC OLA">
            <a:extLst>
              <a:ext uri="{FF2B5EF4-FFF2-40B4-BE49-F238E27FC236}">
                <a16:creationId xmlns:a16="http://schemas.microsoft.com/office/drawing/2014/main" id="{DE41B34D-9A9F-EF92-CBF0-19ED28E18D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34068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Image result for upwARD COMMUNIC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2115403" y="928049"/>
            <a:ext cx="7014949" cy="4763068"/>
          </a:xfrm>
          <a:prstGeom prst="rect">
            <a:avLst/>
          </a:prstGeom>
        </p:spPr>
      </p:pic>
      <p:pic>
        <p:nvPicPr>
          <p:cNvPr id="2" name="Picture 2" descr="ABESEC OLA">
            <a:extLst>
              <a:ext uri="{FF2B5EF4-FFF2-40B4-BE49-F238E27FC236}">
                <a16:creationId xmlns:a16="http://schemas.microsoft.com/office/drawing/2014/main" id="{629C28CF-45F9-4B17-8BEC-E354A25F08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9072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02D2-98B5-5A54-7480-138F89B08513}"/>
              </a:ext>
            </a:extLst>
          </p:cNvPr>
          <p:cNvSpPr>
            <a:spLocks noGrp="1"/>
          </p:cNvSpPr>
          <p:nvPr>
            <p:ph type="title"/>
          </p:nvPr>
        </p:nvSpPr>
        <p:spPr>
          <a:solidFill>
            <a:schemeClr val="tx1"/>
          </a:solidFill>
        </p:spPr>
        <p:txBody>
          <a:bodyPr/>
          <a:lstStyle/>
          <a:p>
            <a:r>
              <a:rPr lang="en-US" dirty="0">
                <a:solidFill>
                  <a:schemeClr val="bg1"/>
                </a:solidFill>
              </a:rPr>
              <a:t>Types of Communication</a:t>
            </a:r>
            <a:endParaRPr lang="en-IN" dirty="0">
              <a:solidFill>
                <a:schemeClr val="bg1"/>
              </a:solidFill>
            </a:endParaRPr>
          </a:p>
        </p:txBody>
      </p:sp>
      <p:sp>
        <p:nvSpPr>
          <p:cNvPr id="3" name="Content Placeholder 2">
            <a:extLst>
              <a:ext uri="{FF2B5EF4-FFF2-40B4-BE49-F238E27FC236}">
                <a16:creationId xmlns:a16="http://schemas.microsoft.com/office/drawing/2014/main" id="{2621F060-5722-0972-5B8E-AFC81C511F29}"/>
              </a:ext>
            </a:extLst>
          </p:cNvPr>
          <p:cNvSpPr>
            <a:spLocks noGrp="1"/>
          </p:cNvSpPr>
          <p:nvPr>
            <p:ph idx="1"/>
          </p:nvPr>
        </p:nvSpPr>
        <p:spPr>
          <a:solidFill>
            <a:schemeClr val="tx1"/>
          </a:solidFill>
        </p:spPr>
        <p:txBody>
          <a:bodyPr/>
          <a:lstStyle/>
          <a:p>
            <a:r>
              <a:rPr lang="en-US" dirty="0">
                <a:solidFill>
                  <a:schemeClr val="bg1"/>
                </a:solidFill>
              </a:rPr>
              <a:t>VERBAL </a:t>
            </a:r>
          </a:p>
          <a:p>
            <a:pPr marL="36900" indent="0">
              <a:buNone/>
            </a:pPr>
            <a:r>
              <a:rPr lang="en-US" b="0" i="0" dirty="0">
                <a:solidFill>
                  <a:srgbClr val="444444"/>
                </a:solidFill>
                <a:effectLst/>
                <a:latin typeface="Poppins" panose="00000500000000000000" pitchFamily="2" charset="0"/>
              </a:rPr>
              <a:t>It is a method that uses speech in the form of speaking to convey a message or information. It is the most popular and effective mode of communication, usually practiced during video conferences, phone calls, presentations, one-on-one conversations, and meetings. It supports both nonverbal and written communication.</a:t>
            </a:r>
            <a:endParaRPr lang="en-US" dirty="0">
              <a:solidFill>
                <a:schemeClr val="bg1"/>
              </a:solidFill>
            </a:endParaRPr>
          </a:p>
          <a:p>
            <a:r>
              <a:rPr lang="en-US" dirty="0">
                <a:solidFill>
                  <a:schemeClr val="bg1"/>
                </a:solidFill>
              </a:rPr>
              <a:t>NON- VERBAL</a:t>
            </a:r>
          </a:p>
          <a:p>
            <a:pPr marL="36900" indent="0">
              <a:buNone/>
            </a:pPr>
            <a:r>
              <a:rPr lang="en-US" b="0" i="0" dirty="0">
                <a:solidFill>
                  <a:srgbClr val="444444"/>
                </a:solidFill>
                <a:effectLst/>
                <a:latin typeface="Poppins" panose="00000500000000000000" pitchFamily="2" charset="0"/>
              </a:rPr>
              <a:t>It is basically a practice of gestures, facial expressions, and body language to send information. It can be implemented intentionally and unintentionally when communicating. For instance, a person can smile unintentionally when they hear an interesting piece of information or a pleasant idea. </a:t>
            </a:r>
            <a:endParaRPr lang="en-US" dirty="0">
              <a:solidFill>
                <a:schemeClr val="bg1"/>
              </a:solidFill>
            </a:endParaRPr>
          </a:p>
        </p:txBody>
      </p:sp>
      <p:pic>
        <p:nvPicPr>
          <p:cNvPr id="4" name="Picture 2" descr="ABESEC OLA">
            <a:extLst>
              <a:ext uri="{FF2B5EF4-FFF2-40B4-BE49-F238E27FC236}">
                <a16:creationId xmlns:a16="http://schemas.microsoft.com/office/drawing/2014/main" id="{ED8E5F0C-1C77-AE9B-DC2A-867EA0C05BE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4859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Examples of Upward Communication:</a:t>
            </a:r>
            <a:endParaRPr lang="en-US" dirty="0">
              <a:solidFill>
                <a:schemeClr val="bg1"/>
              </a:solidFill>
            </a:endParaRPr>
          </a:p>
        </p:txBody>
      </p:sp>
      <p:sp>
        <p:nvSpPr>
          <p:cNvPr id="3" name="Content Placeholder 2"/>
          <p:cNvSpPr>
            <a:spLocks noGrp="1"/>
          </p:cNvSpPr>
          <p:nvPr>
            <p:ph idx="1"/>
          </p:nvPr>
        </p:nvSpPr>
        <p:spPr/>
        <p:txBody>
          <a:bodyPr/>
          <a:lstStyle/>
          <a:p>
            <a:r>
              <a:rPr lang="en-US" dirty="0">
                <a:solidFill>
                  <a:schemeClr val="bg1"/>
                </a:solidFill>
              </a:rPr>
              <a:t>A business report from the branch manager of a company to the managing director of the company is an example of upward communication.</a:t>
            </a:r>
          </a:p>
          <a:p>
            <a:r>
              <a:rPr lang="en-US" dirty="0">
                <a:solidFill>
                  <a:schemeClr val="bg1"/>
                </a:solidFill>
              </a:rPr>
              <a:t>Other examples of upward communication include –</a:t>
            </a:r>
          </a:p>
          <a:p>
            <a:pPr marL="457200" indent="-457200">
              <a:buFont typeface="+mj-lt"/>
              <a:buAutoNum type="arabicPeriod"/>
            </a:pPr>
            <a:r>
              <a:rPr lang="en-US" dirty="0">
                <a:solidFill>
                  <a:schemeClr val="bg1"/>
                </a:solidFill>
              </a:rPr>
              <a:t>Business proposals</a:t>
            </a:r>
          </a:p>
          <a:p>
            <a:pPr marL="457200" indent="-457200">
              <a:buFont typeface="+mj-lt"/>
              <a:buAutoNum type="arabicPeriod"/>
            </a:pPr>
            <a:r>
              <a:rPr lang="en-US" dirty="0">
                <a:solidFill>
                  <a:schemeClr val="bg1"/>
                </a:solidFill>
              </a:rPr>
              <a:t>Suggestion box</a:t>
            </a:r>
          </a:p>
          <a:p>
            <a:pPr marL="457200" indent="-457200">
              <a:buFont typeface="+mj-lt"/>
              <a:buAutoNum type="arabicPeriod"/>
            </a:pPr>
            <a:r>
              <a:rPr lang="en-US" dirty="0">
                <a:solidFill>
                  <a:schemeClr val="bg1"/>
                </a:solidFill>
              </a:rPr>
              <a:t>Exit interviews</a:t>
            </a:r>
          </a:p>
        </p:txBody>
      </p:sp>
      <p:pic>
        <p:nvPicPr>
          <p:cNvPr id="4" name="Picture 2" descr="ABESEC OLA">
            <a:extLst>
              <a:ext uri="{FF2B5EF4-FFF2-40B4-BE49-F238E27FC236}">
                <a16:creationId xmlns:a16="http://schemas.microsoft.com/office/drawing/2014/main" id="{A46E4CF4-A2CB-66DE-CFF1-1EE75649D4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1561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Horizontal or Lateral or Peer Group Communication</a:t>
            </a:r>
            <a:endParaRPr lang="en-US" dirty="0">
              <a:solidFill>
                <a:schemeClr val="bg1"/>
              </a:solidFill>
            </a:endParaRPr>
          </a:p>
        </p:txBody>
      </p:sp>
      <p:sp>
        <p:nvSpPr>
          <p:cNvPr id="3" name="Content Placeholder 2"/>
          <p:cNvSpPr>
            <a:spLocks noGrp="1"/>
          </p:cNvSpPr>
          <p:nvPr>
            <p:ph idx="1"/>
          </p:nvPr>
        </p:nvSpPr>
        <p:spPr/>
        <p:txBody>
          <a:bodyPr/>
          <a:lstStyle/>
          <a:p>
            <a:r>
              <a:rPr lang="en-US" dirty="0">
                <a:solidFill>
                  <a:schemeClr val="bg1"/>
                </a:solidFill>
              </a:rPr>
              <a:t>It takes place between professional peer groups or people working on the same level of hierarchy.</a:t>
            </a:r>
          </a:p>
          <a:p>
            <a:r>
              <a:rPr lang="en-US" dirty="0">
                <a:solidFill>
                  <a:schemeClr val="bg1"/>
                </a:solidFill>
              </a:rPr>
              <a:t>It is the communication among workers at the same level</a:t>
            </a:r>
          </a:p>
          <a:p>
            <a:r>
              <a:rPr lang="en-US" dirty="0">
                <a:solidFill>
                  <a:schemeClr val="bg1"/>
                </a:solidFill>
              </a:rPr>
              <a:t>The main objectives of horizontal communication are</a:t>
            </a:r>
          </a:p>
          <a:p>
            <a:pPr marL="514350" indent="-514350">
              <a:buFont typeface="+mj-lt"/>
              <a:buAutoNum type="romanLcPeriod"/>
            </a:pPr>
            <a:r>
              <a:rPr lang="en-US" dirty="0">
                <a:solidFill>
                  <a:schemeClr val="bg1"/>
                </a:solidFill>
              </a:rPr>
              <a:t>Developing teamwork</a:t>
            </a:r>
          </a:p>
          <a:p>
            <a:pPr marL="514350" indent="-514350">
              <a:buFont typeface="+mj-lt"/>
              <a:buAutoNum type="romanLcPeriod"/>
            </a:pPr>
            <a:r>
              <a:rPr lang="en-US" dirty="0">
                <a:solidFill>
                  <a:schemeClr val="bg1"/>
                </a:solidFill>
              </a:rPr>
              <a:t>Promoting group coordination within an organization</a:t>
            </a:r>
          </a:p>
        </p:txBody>
      </p:sp>
      <p:pic>
        <p:nvPicPr>
          <p:cNvPr id="4" name="Picture 2" descr="ABESEC OLA">
            <a:extLst>
              <a:ext uri="{FF2B5EF4-FFF2-40B4-BE49-F238E27FC236}">
                <a16:creationId xmlns:a16="http://schemas.microsoft.com/office/drawing/2014/main" id="{00C39F1E-CFC2-FAFA-E4E0-450C04302A2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2611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Horizontal or Lateral or Peer Group Communication Examples</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dirty="0">
                <a:solidFill>
                  <a:schemeClr val="bg1"/>
                </a:solidFill>
              </a:rPr>
              <a:t>Horizontal communication is less formal and structured than both downward and upward communication and may be carried out through</a:t>
            </a:r>
          </a:p>
          <a:p>
            <a:r>
              <a:rPr lang="en-US" dirty="0">
                <a:solidFill>
                  <a:schemeClr val="bg1"/>
                </a:solidFill>
              </a:rPr>
              <a:t>Informal discussions</a:t>
            </a:r>
          </a:p>
          <a:p>
            <a:r>
              <a:rPr lang="en-US" dirty="0">
                <a:solidFill>
                  <a:schemeClr val="bg1"/>
                </a:solidFill>
              </a:rPr>
              <a:t> Management gossip</a:t>
            </a:r>
          </a:p>
          <a:p>
            <a:r>
              <a:rPr lang="en-US" dirty="0">
                <a:solidFill>
                  <a:schemeClr val="bg1"/>
                </a:solidFill>
              </a:rPr>
              <a:t>Telephone calls</a:t>
            </a:r>
          </a:p>
          <a:p>
            <a:r>
              <a:rPr lang="en-US" dirty="0">
                <a:solidFill>
                  <a:schemeClr val="bg1"/>
                </a:solidFill>
              </a:rPr>
              <a:t> Teleconferencing</a:t>
            </a:r>
          </a:p>
          <a:p>
            <a:r>
              <a:rPr lang="en-US" dirty="0">
                <a:solidFill>
                  <a:schemeClr val="bg1"/>
                </a:solidFill>
              </a:rPr>
              <a:t> Memos</a:t>
            </a:r>
          </a:p>
          <a:p>
            <a:r>
              <a:rPr lang="en-US" dirty="0">
                <a:solidFill>
                  <a:schemeClr val="bg1"/>
                </a:solidFill>
              </a:rPr>
              <a:t> Routine meetings</a:t>
            </a:r>
          </a:p>
        </p:txBody>
      </p:sp>
      <p:pic>
        <p:nvPicPr>
          <p:cNvPr id="4" name="Picture 2" descr="ABESEC OLA">
            <a:extLst>
              <a:ext uri="{FF2B5EF4-FFF2-40B4-BE49-F238E27FC236}">
                <a16:creationId xmlns:a16="http://schemas.microsoft.com/office/drawing/2014/main" id="{BA63CA76-F948-4C94-C25C-B488622AC4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4868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9990" y="777923"/>
            <a:ext cx="8503693" cy="4981432"/>
          </a:xfrm>
          <a:prstGeom prst="rect">
            <a:avLst/>
          </a:prstGeom>
          <a:effectLst>
            <a:glow rad="25400">
              <a:schemeClr val="accent1">
                <a:alpha val="40000"/>
              </a:schemeClr>
            </a:glow>
          </a:effectLst>
        </p:spPr>
      </p:pic>
      <p:pic>
        <p:nvPicPr>
          <p:cNvPr id="2" name="Picture 2" descr="ABESEC OLA">
            <a:extLst>
              <a:ext uri="{FF2B5EF4-FFF2-40B4-BE49-F238E27FC236}">
                <a16:creationId xmlns:a16="http://schemas.microsoft.com/office/drawing/2014/main" id="{B46033DE-0BE6-C575-48F2-C152CDA3FD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02259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Diagonal or Cross-wise Communication</a:t>
            </a:r>
            <a:endParaRPr lang="en-US" dirty="0">
              <a:solidFill>
                <a:schemeClr val="bg1"/>
              </a:solidFill>
            </a:endParaRPr>
          </a:p>
        </p:txBody>
      </p:sp>
      <p:sp>
        <p:nvSpPr>
          <p:cNvPr id="3" name="Content Placeholder 2"/>
          <p:cNvSpPr>
            <a:spLocks noGrp="1"/>
          </p:cNvSpPr>
          <p:nvPr>
            <p:ph idx="1"/>
          </p:nvPr>
        </p:nvSpPr>
        <p:spPr/>
        <p:txBody>
          <a:bodyPr/>
          <a:lstStyle/>
          <a:p>
            <a:r>
              <a:rPr lang="en-US" dirty="0">
                <a:solidFill>
                  <a:schemeClr val="bg1"/>
                </a:solidFill>
              </a:rPr>
              <a:t>It is the product of modern changes in information technology and management. It is basically a response to market needs that demand speed and efficiency.</a:t>
            </a:r>
          </a:p>
          <a:p>
            <a:r>
              <a:rPr lang="en-US" dirty="0">
                <a:solidFill>
                  <a:schemeClr val="bg1"/>
                </a:solidFill>
              </a:rPr>
              <a:t>Diagonal communication flows in all directions. As the diagonal channel occurs between people who do not have to follow rigid norms of communication protocol.</a:t>
            </a:r>
          </a:p>
        </p:txBody>
      </p:sp>
      <p:pic>
        <p:nvPicPr>
          <p:cNvPr id="4" name="Picture 2" descr="ABESEC OLA">
            <a:extLst>
              <a:ext uri="{FF2B5EF4-FFF2-40B4-BE49-F238E27FC236}">
                <a16:creationId xmlns:a16="http://schemas.microsoft.com/office/drawing/2014/main" id="{0E207821-121A-A6D8-75A1-A559A1A4E7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34896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Grapevine Communication</a:t>
            </a:r>
          </a:p>
        </p:txBody>
      </p:sp>
      <p:sp>
        <p:nvSpPr>
          <p:cNvPr id="3" name="Content Placeholder 2"/>
          <p:cNvSpPr>
            <a:spLocks noGrp="1"/>
          </p:cNvSpPr>
          <p:nvPr>
            <p:ph idx="1"/>
          </p:nvPr>
        </p:nvSpPr>
        <p:spPr/>
        <p:txBody>
          <a:bodyPr>
            <a:normAutofit/>
          </a:bodyPr>
          <a:lstStyle/>
          <a:p>
            <a:r>
              <a:rPr lang="en-US" i="1" dirty="0">
                <a:solidFill>
                  <a:schemeClr val="bg1"/>
                </a:solidFill>
              </a:rPr>
              <a:t>According to </a:t>
            </a:r>
            <a:r>
              <a:rPr lang="en-US" i="1" dirty="0" err="1">
                <a:solidFill>
                  <a:schemeClr val="bg1"/>
                </a:solidFill>
              </a:rPr>
              <a:t>Bovee</a:t>
            </a:r>
            <a:r>
              <a:rPr lang="en-US" i="1" dirty="0">
                <a:solidFill>
                  <a:schemeClr val="bg1"/>
                </a:solidFill>
              </a:rPr>
              <a:t> and Others, “Grapevine is an informal interpersonal channel of information not officially sanctioned by the organization.</a:t>
            </a:r>
          </a:p>
          <a:p>
            <a:r>
              <a:rPr lang="en-US" i="1" dirty="0" err="1">
                <a:solidFill>
                  <a:schemeClr val="bg1"/>
                </a:solidFill>
              </a:rPr>
              <a:t>Newstrom</a:t>
            </a:r>
            <a:r>
              <a:rPr lang="en-US" i="1" dirty="0">
                <a:solidFill>
                  <a:schemeClr val="bg1"/>
                </a:solidFill>
              </a:rPr>
              <a:t> and K. Davis said, “Grapevine is an informal system that arises spontaneously from the social interaction of the organization.” </a:t>
            </a:r>
          </a:p>
          <a:p>
            <a:r>
              <a:rPr lang="en-US" dirty="0">
                <a:solidFill>
                  <a:schemeClr val="bg1"/>
                </a:solidFill>
              </a:rPr>
              <a:t>So, </a:t>
            </a:r>
            <a:r>
              <a:rPr lang="en-US" b="1" i="1" dirty="0">
                <a:solidFill>
                  <a:schemeClr val="bg1"/>
                </a:solidFill>
              </a:rPr>
              <a:t>grapevine</a:t>
            </a:r>
            <a:r>
              <a:rPr lang="en-US" dirty="0">
                <a:solidFill>
                  <a:schemeClr val="bg1"/>
                </a:solidFill>
              </a:rPr>
              <a:t> is an informal, unofficial and personal communication channel or system that takes place within the organization as a result of rumor and gossip. It is a complex web of oral information flow linking all the members of the organization.</a:t>
            </a:r>
          </a:p>
        </p:txBody>
      </p:sp>
      <p:pic>
        <p:nvPicPr>
          <p:cNvPr id="4" name="Picture 2" descr="ABESEC OLA">
            <a:extLst>
              <a:ext uri="{FF2B5EF4-FFF2-40B4-BE49-F238E27FC236}">
                <a16:creationId xmlns:a16="http://schemas.microsoft.com/office/drawing/2014/main" id="{0B569EF0-8045-0D6B-9591-8D45E469C4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486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Patterns or Types of Grapevine</a:t>
            </a:r>
            <a:br>
              <a:rPr lang="en-US" b="1" dirty="0">
                <a:solidFill>
                  <a:schemeClr val="bg1"/>
                </a:solidFill>
              </a:rPr>
            </a:br>
            <a:endParaRPr lang="en-US" dirty="0">
              <a:solidFill>
                <a:schemeClr val="bg1"/>
              </a:solidFill>
            </a:endParaRPr>
          </a:p>
        </p:txBody>
      </p:sp>
      <p:sp>
        <p:nvSpPr>
          <p:cNvPr id="3" name="Content Placeholder 2"/>
          <p:cNvSpPr>
            <a:spLocks noGrp="1"/>
          </p:cNvSpPr>
          <p:nvPr>
            <p:ph idx="1"/>
          </p:nvPr>
        </p:nvSpPr>
        <p:spPr/>
        <p:txBody>
          <a:bodyPr/>
          <a:lstStyle/>
          <a:p>
            <a:r>
              <a:rPr lang="en-US" dirty="0">
                <a:solidFill>
                  <a:schemeClr val="bg1"/>
                </a:solidFill>
              </a:rPr>
              <a:t>Single Strand</a:t>
            </a:r>
          </a:p>
          <a:p>
            <a:r>
              <a:rPr lang="en-US" dirty="0">
                <a:solidFill>
                  <a:schemeClr val="bg1"/>
                </a:solidFill>
              </a:rPr>
              <a:t>Gossip Chain</a:t>
            </a:r>
          </a:p>
          <a:p>
            <a:r>
              <a:rPr lang="en-US" dirty="0">
                <a:solidFill>
                  <a:schemeClr val="bg1"/>
                </a:solidFill>
              </a:rPr>
              <a:t>Probability Chain</a:t>
            </a:r>
          </a:p>
          <a:p>
            <a:r>
              <a:rPr lang="en-US" dirty="0">
                <a:solidFill>
                  <a:schemeClr val="bg1"/>
                </a:solidFill>
              </a:rPr>
              <a:t>Cluster Chain</a:t>
            </a:r>
          </a:p>
        </p:txBody>
      </p:sp>
      <p:pic>
        <p:nvPicPr>
          <p:cNvPr id="4" name="Picture 2" descr="ABESEC OLA">
            <a:extLst>
              <a:ext uri="{FF2B5EF4-FFF2-40B4-BE49-F238E27FC236}">
                <a16:creationId xmlns:a16="http://schemas.microsoft.com/office/drawing/2014/main" id="{805ECAEA-A6FA-4501-D8F5-ED45A235E5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5070055"/>
      </p:ext>
    </p:extLst>
  </p:cSld>
  <p:clrMapOvr>
    <a:masterClrMapping/>
  </p:clrMapOvr>
  <p:transition spd="slow">
    <p:randomBar dir="vert"/>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Single Strand Chain</a:t>
            </a:r>
            <a:endParaRPr lang="en-US" dirty="0">
              <a:solidFill>
                <a:schemeClr val="bg1"/>
              </a:solidFill>
            </a:endParaRPr>
          </a:p>
        </p:txBody>
      </p:sp>
      <p:sp>
        <p:nvSpPr>
          <p:cNvPr id="3" name="Content Placeholder 2"/>
          <p:cNvSpPr>
            <a:spLocks noGrp="1"/>
          </p:cNvSpPr>
          <p:nvPr>
            <p:ph idx="1"/>
          </p:nvPr>
        </p:nvSpPr>
        <p:spPr/>
        <p:txBody>
          <a:bodyPr/>
          <a:lstStyle/>
          <a:p>
            <a:r>
              <a:rPr lang="en-US" dirty="0">
                <a:solidFill>
                  <a:schemeClr val="bg1"/>
                </a:solidFill>
              </a:rPr>
              <a:t>The single strand chain involves the passing of information through a line of persons to the ultimate recipient. In the figure, the person A tells B, who tells C, who tells D, and so on, till the information has reached most of the persons involved or concerned.</a:t>
            </a:r>
          </a:p>
          <a:p>
            <a:endParaRPr lang="en-US" dirty="0">
              <a:solidFill>
                <a:schemeClr val="bg1"/>
              </a:solidFill>
            </a:endParaRPr>
          </a:p>
        </p:txBody>
      </p:sp>
      <p:pic>
        <p:nvPicPr>
          <p:cNvPr id="4" name="Picture 3"/>
          <p:cNvPicPr>
            <a:picLocks noChangeAspect="1"/>
          </p:cNvPicPr>
          <p:nvPr/>
        </p:nvPicPr>
        <p:blipFill>
          <a:blip r:embed="rId2"/>
          <a:stretch>
            <a:fillRect/>
          </a:stretch>
        </p:blipFill>
        <p:spPr>
          <a:xfrm>
            <a:off x="2292825" y="4405811"/>
            <a:ext cx="7124130" cy="1353544"/>
          </a:xfrm>
          <a:prstGeom prst="rect">
            <a:avLst/>
          </a:prstGeom>
        </p:spPr>
      </p:pic>
      <p:pic>
        <p:nvPicPr>
          <p:cNvPr id="5" name="Picture 2" descr="ABESEC OLA">
            <a:extLst>
              <a:ext uri="{FF2B5EF4-FFF2-40B4-BE49-F238E27FC236}">
                <a16:creationId xmlns:a16="http://schemas.microsoft.com/office/drawing/2014/main" id="{16192BD6-37AE-9A79-812A-2526FF7E07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052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80">
                                          <p:stCondLst>
                                            <p:cond delay="0"/>
                                          </p:stCondLst>
                                        </p:cTn>
                                        <p:tgtEl>
                                          <p:spTgt spid="4"/>
                                        </p:tgtEl>
                                      </p:cBhvr>
                                    </p:animEffect>
                                    <p:anim calcmode="lin" valueType="num">
                                      <p:cBhvr>
                                        <p:cTn id="15"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0" dur="26">
                                          <p:stCondLst>
                                            <p:cond delay="650"/>
                                          </p:stCondLst>
                                        </p:cTn>
                                        <p:tgtEl>
                                          <p:spTgt spid="4"/>
                                        </p:tgtEl>
                                      </p:cBhvr>
                                      <p:to x="100000" y="60000"/>
                                    </p:animScale>
                                    <p:animScale>
                                      <p:cBhvr>
                                        <p:cTn id="21" dur="166" decel="50000">
                                          <p:stCondLst>
                                            <p:cond delay="676"/>
                                          </p:stCondLst>
                                        </p:cTn>
                                        <p:tgtEl>
                                          <p:spTgt spid="4"/>
                                        </p:tgtEl>
                                      </p:cBhvr>
                                      <p:to x="100000" y="100000"/>
                                    </p:animScale>
                                    <p:animScale>
                                      <p:cBhvr>
                                        <p:cTn id="22" dur="26">
                                          <p:stCondLst>
                                            <p:cond delay="1312"/>
                                          </p:stCondLst>
                                        </p:cTn>
                                        <p:tgtEl>
                                          <p:spTgt spid="4"/>
                                        </p:tgtEl>
                                      </p:cBhvr>
                                      <p:to x="100000" y="80000"/>
                                    </p:animScale>
                                    <p:animScale>
                                      <p:cBhvr>
                                        <p:cTn id="23" dur="166" decel="50000">
                                          <p:stCondLst>
                                            <p:cond delay="1338"/>
                                          </p:stCondLst>
                                        </p:cTn>
                                        <p:tgtEl>
                                          <p:spTgt spid="4"/>
                                        </p:tgtEl>
                                      </p:cBhvr>
                                      <p:to x="100000" y="100000"/>
                                    </p:animScale>
                                    <p:animScale>
                                      <p:cBhvr>
                                        <p:cTn id="24" dur="26">
                                          <p:stCondLst>
                                            <p:cond delay="1642"/>
                                          </p:stCondLst>
                                        </p:cTn>
                                        <p:tgtEl>
                                          <p:spTgt spid="4"/>
                                        </p:tgtEl>
                                      </p:cBhvr>
                                      <p:to x="100000" y="90000"/>
                                    </p:animScale>
                                    <p:animScale>
                                      <p:cBhvr>
                                        <p:cTn id="25" dur="166" decel="50000">
                                          <p:stCondLst>
                                            <p:cond delay="1668"/>
                                          </p:stCondLst>
                                        </p:cTn>
                                        <p:tgtEl>
                                          <p:spTgt spid="4"/>
                                        </p:tgtEl>
                                      </p:cBhvr>
                                      <p:to x="100000" y="100000"/>
                                    </p:animScale>
                                    <p:animScale>
                                      <p:cBhvr>
                                        <p:cTn id="26" dur="26">
                                          <p:stCondLst>
                                            <p:cond delay="1808"/>
                                          </p:stCondLst>
                                        </p:cTn>
                                        <p:tgtEl>
                                          <p:spTgt spid="4"/>
                                        </p:tgtEl>
                                      </p:cBhvr>
                                      <p:to x="100000" y="95000"/>
                                    </p:animScale>
                                    <p:animScale>
                                      <p:cBhvr>
                                        <p:cTn id="27"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Gossip Chain</a:t>
            </a:r>
            <a:endParaRPr lang="en-US" dirty="0">
              <a:solidFill>
                <a:schemeClr val="bg1"/>
              </a:solidFill>
            </a:endParaRPr>
          </a:p>
        </p:txBody>
      </p:sp>
      <p:sp>
        <p:nvSpPr>
          <p:cNvPr id="3" name="Content Placeholder 2"/>
          <p:cNvSpPr>
            <a:spLocks noGrp="1"/>
          </p:cNvSpPr>
          <p:nvPr>
            <p:ph sz="half" idx="1"/>
          </p:nvPr>
        </p:nvSpPr>
        <p:spPr>
          <a:solidFill>
            <a:schemeClr val="tx1"/>
          </a:solidFill>
        </p:spPr>
        <p:txBody>
          <a:bodyPr>
            <a:normAutofit/>
          </a:bodyPr>
          <a:lstStyle/>
          <a:p>
            <a:r>
              <a:rPr lang="en-US" dirty="0">
                <a:solidFill>
                  <a:schemeClr val="bg1"/>
                </a:solidFill>
              </a:rPr>
              <a:t>In the gossip chain, one person seeks and tells the information to everyone. This chain is just like the wheel where one person stays at the center and the information passes along the spokes of the wheel to others stationed on the rim. In the following figure, A is at the center and passes the information to others staying on the rim of the wheel.</a:t>
            </a:r>
          </a:p>
        </p:txBody>
      </p:sp>
      <p:pic>
        <p:nvPicPr>
          <p:cNvPr id="7" name="Content Placeholder 6"/>
          <p:cNvPicPr>
            <a:picLocks noGrp="1" noChangeAspect="1"/>
          </p:cNvPicPr>
          <p:nvPr>
            <p:ph sz="half" idx="2"/>
          </p:nvPr>
        </p:nvPicPr>
        <p:blipFill>
          <a:blip r:embed="rId2"/>
          <a:stretch>
            <a:fillRect/>
          </a:stretch>
        </p:blipFill>
        <p:spPr>
          <a:xfrm>
            <a:off x="7154968" y="2836889"/>
            <a:ext cx="2908044" cy="312718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4" name="Picture 2" descr="ABESEC OLA">
            <a:extLst>
              <a:ext uri="{FF2B5EF4-FFF2-40B4-BE49-F238E27FC236}">
                <a16:creationId xmlns:a16="http://schemas.microsoft.com/office/drawing/2014/main" id="{64F5E621-30EE-91C9-D4B4-7600B5311D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294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bg1"/>
                </a:solidFill>
              </a:rPr>
              <a:t>Probability Chain</a:t>
            </a:r>
            <a:endParaRPr lang="en-US" dirty="0">
              <a:solidFill>
                <a:schemeClr val="bg1"/>
              </a:solidFill>
            </a:endParaRPr>
          </a:p>
        </p:txBody>
      </p:sp>
      <p:sp>
        <p:nvSpPr>
          <p:cNvPr id="3" name="Content Placeholder 2"/>
          <p:cNvSpPr>
            <a:spLocks noGrp="1"/>
          </p:cNvSpPr>
          <p:nvPr>
            <p:ph sz="half" idx="1"/>
          </p:nvPr>
        </p:nvSpPr>
        <p:spPr/>
        <p:txBody>
          <a:bodyPr>
            <a:normAutofit/>
          </a:bodyPr>
          <a:lstStyle/>
          <a:p>
            <a:r>
              <a:rPr lang="en-US" dirty="0">
                <a:solidFill>
                  <a:schemeClr val="bg1"/>
                </a:solidFill>
              </a:rPr>
              <a:t> The probability chain is a random process in which someone transmits the information to others in accordance with the laws of probability and then these others tell still others in a similar way. This chain may also be called random process. </a:t>
            </a:r>
          </a:p>
        </p:txBody>
      </p:sp>
      <p:grpSp>
        <p:nvGrpSpPr>
          <p:cNvPr id="50" name="Group 46"/>
          <p:cNvGrpSpPr>
            <a:grpSpLocks/>
          </p:cNvGrpSpPr>
          <p:nvPr/>
        </p:nvGrpSpPr>
        <p:grpSpPr bwMode="auto">
          <a:xfrm>
            <a:off x="7629099" y="2560320"/>
            <a:ext cx="2947915" cy="3349261"/>
            <a:chOff x="2832" y="576"/>
            <a:chExt cx="1776" cy="2104"/>
          </a:xfrm>
        </p:grpSpPr>
        <p:grpSp>
          <p:nvGrpSpPr>
            <p:cNvPr id="51" name="Group 47"/>
            <p:cNvGrpSpPr>
              <a:grpSpLocks/>
            </p:cNvGrpSpPr>
            <p:nvPr/>
          </p:nvGrpSpPr>
          <p:grpSpPr bwMode="auto">
            <a:xfrm>
              <a:off x="2832" y="576"/>
              <a:ext cx="1728" cy="1872"/>
              <a:chOff x="2832" y="576"/>
              <a:chExt cx="1728" cy="1872"/>
            </a:xfrm>
          </p:grpSpPr>
          <p:sp>
            <p:nvSpPr>
              <p:cNvPr id="53" name="Oval 48"/>
              <p:cNvSpPr>
                <a:spLocks noChangeArrowheads="1"/>
              </p:cNvSpPr>
              <p:nvPr/>
            </p:nvSpPr>
            <p:spPr bwMode="auto">
              <a:xfrm>
                <a:off x="3420" y="2191"/>
                <a:ext cx="241" cy="257"/>
              </a:xfrm>
              <a:prstGeom prst="ellipse">
                <a:avLst/>
              </a:prstGeom>
              <a:solidFill>
                <a:srgbClr val="800080"/>
              </a:solidFill>
              <a:ln w="9525">
                <a:solidFill>
                  <a:schemeClr val="tx1"/>
                </a:solidFill>
                <a:round/>
                <a:headEnd/>
                <a:tailEnd/>
              </a:ln>
            </p:spPr>
            <p:txBody>
              <a:bodyPr wrap="none" lIns="91435" tIns="45718" rIns="91435" bIns="4571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chemeClr val="bg1"/>
                    </a:solidFill>
                  </a:rPr>
                  <a:t>A</a:t>
                </a:r>
              </a:p>
            </p:txBody>
          </p:sp>
          <p:sp>
            <p:nvSpPr>
              <p:cNvPr id="54" name="Oval 49"/>
              <p:cNvSpPr>
                <a:spLocks noChangeArrowheads="1"/>
              </p:cNvSpPr>
              <p:nvPr/>
            </p:nvSpPr>
            <p:spPr bwMode="auto">
              <a:xfrm>
                <a:off x="3039" y="1420"/>
                <a:ext cx="242" cy="257"/>
              </a:xfrm>
              <a:prstGeom prst="ellipse">
                <a:avLst/>
              </a:prstGeom>
              <a:solidFill>
                <a:schemeClr val="accent1"/>
              </a:solidFill>
              <a:ln w="9525">
                <a:solidFill>
                  <a:schemeClr val="tx1"/>
                </a:solidFill>
                <a:round/>
                <a:headEnd/>
                <a:tailEnd/>
              </a:ln>
            </p:spPr>
            <p:txBody>
              <a:bodyPr wrap="none" lIns="91435" tIns="45718" rIns="91435" bIns="4571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chemeClr val="bg1"/>
                    </a:solidFill>
                  </a:rPr>
                  <a:t>F</a:t>
                </a:r>
              </a:p>
            </p:txBody>
          </p:sp>
          <p:sp>
            <p:nvSpPr>
              <p:cNvPr id="55" name="Oval 50"/>
              <p:cNvSpPr>
                <a:spLocks noChangeArrowheads="1"/>
              </p:cNvSpPr>
              <p:nvPr/>
            </p:nvSpPr>
            <p:spPr bwMode="auto">
              <a:xfrm>
                <a:off x="3420" y="1420"/>
                <a:ext cx="241" cy="257"/>
              </a:xfrm>
              <a:prstGeom prst="ellipse">
                <a:avLst/>
              </a:prstGeom>
              <a:solidFill>
                <a:schemeClr val="accent2"/>
              </a:solidFill>
              <a:ln w="9525">
                <a:solidFill>
                  <a:schemeClr val="tx1"/>
                </a:solidFill>
                <a:round/>
                <a:headEnd/>
                <a:tailEnd/>
              </a:ln>
            </p:spPr>
            <p:txBody>
              <a:bodyPr wrap="none" lIns="91435" tIns="45718" rIns="91435" bIns="4571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chemeClr val="bg1"/>
                    </a:solidFill>
                  </a:rPr>
                  <a:t>B</a:t>
                </a:r>
              </a:p>
            </p:txBody>
          </p:sp>
          <p:sp>
            <p:nvSpPr>
              <p:cNvPr id="56" name="Oval 51"/>
              <p:cNvSpPr>
                <a:spLocks noChangeArrowheads="1"/>
              </p:cNvSpPr>
              <p:nvPr/>
            </p:nvSpPr>
            <p:spPr bwMode="auto">
              <a:xfrm>
                <a:off x="3800" y="1457"/>
                <a:ext cx="242" cy="257"/>
              </a:xfrm>
              <a:prstGeom prst="ellipse">
                <a:avLst/>
              </a:prstGeom>
              <a:solidFill>
                <a:srgbClr val="FF9900"/>
              </a:solidFill>
              <a:ln w="9525">
                <a:solidFill>
                  <a:schemeClr val="tx1"/>
                </a:solidFill>
                <a:round/>
                <a:headEnd/>
                <a:tailEnd/>
              </a:ln>
            </p:spPr>
            <p:txBody>
              <a:bodyPr wrap="none" lIns="91435" tIns="45718" rIns="91435" bIns="4571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chemeClr val="bg1"/>
                    </a:solidFill>
                  </a:rPr>
                  <a:t>D</a:t>
                </a:r>
              </a:p>
            </p:txBody>
          </p:sp>
          <p:sp>
            <p:nvSpPr>
              <p:cNvPr id="57" name="Oval 52"/>
              <p:cNvSpPr>
                <a:spLocks noChangeArrowheads="1"/>
              </p:cNvSpPr>
              <p:nvPr/>
            </p:nvSpPr>
            <p:spPr bwMode="auto">
              <a:xfrm>
                <a:off x="4042" y="1934"/>
                <a:ext cx="242" cy="257"/>
              </a:xfrm>
              <a:prstGeom prst="ellipse">
                <a:avLst/>
              </a:prstGeom>
              <a:solidFill>
                <a:srgbClr val="3333CC"/>
              </a:solidFill>
              <a:ln w="9525">
                <a:solidFill>
                  <a:schemeClr val="tx1"/>
                </a:solidFill>
                <a:round/>
                <a:headEnd/>
                <a:tailEnd/>
              </a:ln>
            </p:spPr>
            <p:txBody>
              <a:bodyPr wrap="none" lIns="91435" tIns="45718" rIns="91435" bIns="4571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chemeClr val="bg1"/>
                    </a:solidFill>
                  </a:rPr>
                  <a:t>J</a:t>
                </a:r>
              </a:p>
            </p:txBody>
          </p:sp>
          <p:sp>
            <p:nvSpPr>
              <p:cNvPr id="58" name="Oval 53"/>
              <p:cNvSpPr>
                <a:spLocks noChangeArrowheads="1"/>
              </p:cNvSpPr>
              <p:nvPr/>
            </p:nvSpPr>
            <p:spPr bwMode="auto">
              <a:xfrm>
                <a:off x="3800" y="870"/>
                <a:ext cx="242" cy="257"/>
              </a:xfrm>
              <a:prstGeom prst="ellipse">
                <a:avLst/>
              </a:prstGeom>
              <a:solidFill>
                <a:srgbClr val="FF3300"/>
              </a:solidFill>
              <a:ln w="9525">
                <a:solidFill>
                  <a:schemeClr val="tx1"/>
                </a:solidFill>
                <a:round/>
                <a:headEnd/>
                <a:tailEnd/>
              </a:ln>
            </p:spPr>
            <p:txBody>
              <a:bodyPr wrap="none" lIns="91435" tIns="45718" rIns="91435" bIns="4571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chemeClr val="bg1"/>
                    </a:solidFill>
                  </a:rPr>
                  <a:t>H</a:t>
                </a:r>
              </a:p>
            </p:txBody>
          </p:sp>
          <p:sp>
            <p:nvSpPr>
              <p:cNvPr id="59" name="Oval 54"/>
              <p:cNvSpPr>
                <a:spLocks noChangeArrowheads="1"/>
              </p:cNvSpPr>
              <p:nvPr/>
            </p:nvSpPr>
            <p:spPr bwMode="auto">
              <a:xfrm>
                <a:off x="3454" y="649"/>
                <a:ext cx="242" cy="257"/>
              </a:xfrm>
              <a:prstGeom prst="ellipse">
                <a:avLst/>
              </a:prstGeom>
              <a:solidFill>
                <a:srgbClr val="CC0000"/>
              </a:solidFill>
              <a:ln w="9525">
                <a:solidFill>
                  <a:schemeClr val="tx1"/>
                </a:solidFill>
                <a:round/>
                <a:headEnd/>
                <a:tailEnd/>
              </a:ln>
            </p:spPr>
            <p:txBody>
              <a:bodyPr wrap="none" lIns="91435" tIns="45718" rIns="91435" bIns="4571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chemeClr val="bg1"/>
                    </a:solidFill>
                  </a:rPr>
                  <a:t>C</a:t>
                </a:r>
              </a:p>
            </p:txBody>
          </p:sp>
          <p:sp>
            <p:nvSpPr>
              <p:cNvPr id="60" name="Oval 55"/>
              <p:cNvSpPr>
                <a:spLocks noChangeArrowheads="1"/>
              </p:cNvSpPr>
              <p:nvPr/>
            </p:nvSpPr>
            <p:spPr bwMode="auto">
              <a:xfrm>
                <a:off x="3108" y="576"/>
                <a:ext cx="242" cy="257"/>
              </a:xfrm>
              <a:prstGeom prst="ellipse">
                <a:avLst/>
              </a:prstGeom>
              <a:solidFill>
                <a:srgbClr val="3399FF"/>
              </a:solidFill>
              <a:ln w="9525">
                <a:solidFill>
                  <a:schemeClr val="tx1"/>
                </a:solidFill>
                <a:round/>
                <a:headEnd/>
                <a:tailEnd/>
              </a:ln>
            </p:spPr>
            <p:txBody>
              <a:bodyPr wrap="none" lIns="91435" tIns="45718" rIns="91435" bIns="4571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chemeClr val="bg1"/>
                    </a:solidFill>
                  </a:rPr>
                  <a:t>E</a:t>
                </a:r>
              </a:p>
            </p:txBody>
          </p:sp>
          <p:sp>
            <p:nvSpPr>
              <p:cNvPr id="61" name="Oval 56"/>
              <p:cNvSpPr>
                <a:spLocks noChangeArrowheads="1"/>
              </p:cNvSpPr>
              <p:nvPr/>
            </p:nvSpPr>
            <p:spPr bwMode="auto">
              <a:xfrm>
                <a:off x="2832" y="796"/>
                <a:ext cx="242" cy="257"/>
              </a:xfrm>
              <a:prstGeom prst="ellipse">
                <a:avLst/>
              </a:prstGeom>
              <a:solidFill>
                <a:srgbClr val="008000"/>
              </a:solidFill>
              <a:ln w="9525">
                <a:solidFill>
                  <a:schemeClr val="tx1"/>
                </a:solidFill>
                <a:round/>
                <a:headEnd/>
                <a:tailEnd/>
              </a:ln>
            </p:spPr>
            <p:txBody>
              <a:bodyPr wrap="none" lIns="91435" tIns="45718" rIns="91435" bIns="4571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chemeClr val="bg1"/>
                    </a:solidFill>
                  </a:rPr>
                  <a:t>K</a:t>
                </a:r>
              </a:p>
            </p:txBody>
          </p:sp>
          <p:sp>
            <p:nvSpPr>
              <p:cNvPr id="62" name="Oval 57"/>
              <p:cNvSpPr>
                <a:spLocks noChangeArrowheads="1"/>
              </p:cNvSpPr>
              <p:nvPr/>
            </p:nvSpPr>
            <p:spPr bwMode="auto">
              <a:xfrm>
                <a:off x="3178" y="1053"/>
                <a:ext cx="242" cy="257"/>
              </a:xfrm>
              <a:prstGeom prst="ellipse">
                <a:avLst/>
              </a:prstGeom>
              <a:solidFill>
                <a:srgbClr val="D60093"/>
              </a:solidFill>
              <a:ln w="9525">
                <a:solidFill>
                  <a:schemeClr val="tx1"/>
                </a:solidFill>
                <a:round/>
                <a:headEnd/>
                <a:tailEnd/>
              </a:ln>
            </p:spPr>
            <p:txBody>
              <a:bodyPr wrap="none" lIns="91435" tIns="45718" rIns="91435" bIns="4571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chemeClr val="bg1"/>
                    </a:solidFill>
                  </a:rPr>
                  <a:t>G</a:t>
                </a:r>
              </a:p>
            </p:txBody>
          </p:sp>
          <p:sp>
            <p:nvSpPr>
              <p:cNvPr id="63" name="Oval 58"/>
              <p:cNvSpPr>
                <a:spLocks noChangeArrowheads="1"/>
              </p:cNvSpPr>
              <p:nvPr/>
            </p:nvSpPr>
            <p:spPr bwMode="auto">
              <a:xfrm>
                <a:off x="4111" y="1053"/>
                <a:ext cx="242" cy="257"/>
              </a:xfrm>
              <a:prstGeom prst="ellipse">
                <a:avLst/>
              </a:prstGeom>
              <a:solidFill>
                <a:schemeClr val="accent2"/>
              </a:solidFill>
              <a:ln w="9525">
                <a:solidFill>
                  <a:schemeClr val="tx1"/>
                </a:solidFill>
                <a:round/>
                <a:headEnd/>
                <a:tailEnd/>
              </a:ln>
            </p:spPr>
            <p:txBody>
              <a:bodyPr wrap="none" lIns="91435" tIns="45718" rIns="91435" bIns="4571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chemeClr val="bg1"/>
                    </a:solidFill>
                  </a:rPr>
                  <a:t>I</a:t>
                </a:r>
              </a:p>
            </p:txBody>
          </p:sp>
          <p:sp>
            <p:nvSpPr>
              <p:cNvPr id="64" name="Oval 59"/>
              <p:cNvSpPr>
                <a:spLocks noChangeArrowheads="1"/>
              </p:cNvSpPr>
              <p:nvPr/>
            </p:nvSpPr>
            <p:spPr bwMode="auto">
              <a:xfrm>
                <a:off x="4318" y="1310"/>
                <a:ext cx="242" cy="25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8" rIns="91435" bIns="4571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chemeClr val="bg1"/>
                    </a:solidFill>
                  </a:rPr>
                  <a:t>X</a:t>
                </a:r>
              </a:p>
            </p:txBody>
          </p:sp>
          <p:cxnSp>
            <p:nvCxnSpPr>
              <p:cNvPr id="65" name="AutoShape 60"/>
              <p:cNvCxnSpPr>
                <a:cxnSpLocks noChangeShapeType="1"/>
                <a:endCxn id="54" idx="4"/>
              </p:cNvCxnSpPr>
              <p:nvPr/>
            </p:nvCxnSpPr>
            <p:spPr bwMode="auto">
              <a:xfrm flipH="1" flipV="1">
                <a:off x="3160" y="1677"/>
                <a:ext cx="295" cy="55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6" name="AutoShape 61"/>
              <p:cNvCxnSpPr>
                <a:cxnSpLocks noChangeShapeType="1"/>
                <a:endCxn id="56" idx="4"/>
              </p:cNvCxnSpPr>
              <p:nvPr/>
            </p:nvCxnSpPr>
            <p:spPr bwMode="auto">
              <a:xfrm flipV="1">
                <a:off x="3626" y="1714"/>
                <a:ext cx="295" cy="51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7" name="AutoShape 62"/>
              <p:cNvCxnSpPr>
                <a:cxnSpLocks noChangeShapeType="1"/>
                <a:stCxn id="54" idx="0"/>
                <a:endCxn id="62" idx="4"/>
              </p:cNvCxnSpPr>
              <p:nvPr/>
            </p:nvCxnSpPr>
            <p:spPr bwMode="auto">
              <a:xfrm flipV="1">
                <a:off x="3160" y="1310"/>
                <a:ext cx="139" cy="1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8" name="AutoShape 63"/>
              <p:cNvCxnSpPr>
                <a:cxnSpLocks noChangeShapeType="1"/>
                <a:stCxn id="54" idx="1"/>
                <a:endCxn id="61" idx="4"/>
              </p:cNvCxnSpPr>
              <p:nvPr/>
            </p:nvCxnSpPr>
            <p:spPr bwMode="auto">
              <a:xfrm flipH="1" flipV="1">
                <a:off x="2953" y="1053"/>
                <a:ext cx="122" cy="40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9" name="AutoShape 64"/>
              <p:cNvCxnSpPr>
                <a:cxnSpLocks noChangeShapeType="1"/>
                <a:stCxn id="56" idx="0"/>
                <a:endCxn id="58" idx="4"/>
              </p:cNvCxnSpPr>
              <p:nvPr/>
            </p:nvCxnSpPr>
            <p:spPr bwMode="auto">
              <a:xfrm flipV="1">
                <a:off x="3921" y="1127"/>
                <a:ext cx="0" cy="33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 name="AutoShape 65"/>
              <p:cNvCxnSpPr>
                <a:cxnSpLocks noChangeShapeType="1"/>
                <a:stCxn id="56" idx="6"/>
                <a:endCxn id="64" idx="2"/>
              </p:cNvCxnSpPr>
              <p:nvPr/>
            </p:nvCxnSpPr>
            <p:spPr bwMode="auto">
              <a:xfrm flipV="1">
                <a:off x="4042" y="1439"/>
                <a:ext cx="276" cy="14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52" name="Text Box 66"/>
            <p:cNvSpPr txBox="1">
              <a:spLocks noChangeArrowheads="1"/>
            </p:cNvSpPr>
            <p:nvPr/>
          </p:nvSpPr>
          <p:spPr bwMode="auto">
            <a:xfrm>
              <a:off x="2976" y="2448"/>
              <a:ext cx="1632" cy="232"/>
            </a:xfrm>
            <a:prstGeom prst="rect">
              <a:avLst/>
            </a:prstGeom>
            <a:noFill/>
            <a:ln w="9525">
              <a:solidFill>
                <a:schemeClr val="tx1"/>
              </a:solidFill>
              <a:miter lim="800000"/>
              <a:headEnd/>
              <a:tailEnd/>
            </a:ln>
          </p:spPr>
          <p:txBody>
            <a:bodyPr lIns="91435" tIns="45718" rIns="91435" bIns="45718">
              <a:spAutoFit/>
            </a:bodyPr>
            <a:lstStyle/>
            <a:p>
              <a:pPr>
                <a:spcBef>
                  <a:spcPct val="50000"/>
                </a:spcBef>
                <a:defRPr/>
              </a:pPr>
              <a:r>
                <a:rPr lang="en-US" dirty="0">
                  <a:solidFill>
                    <a:schemeClr val="bg1"/>
                  </a:solidFill>
                </a:rPr>
                <a:t>Probability</a:t>
              </a:r>
            </a:p>
          </p:txBody>
        </p:sp>
      </p:grpSp>
      <p:pic>
        <p:nvPicPr>
          <p:cNvPr id="4" name="Picture 2" descr="ABESEC OLA">
            <a:extLst>
              <a:ext uri="{FF2B5EF4-FFF2-40B4-BE49-F238E27FC236}">
                <a16:creationId xmlns:a16="http://schemas.microsoft.com/office/drawing/2014/main" id="{F57D51D3-4660-6402-72AB-5636BD84B4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464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ppt_x</p:attrName>
                                        </p:attrNameLst>
                                      </p:cBhvr>
                                      <p:tavLst>
                                        <p:tav tm="0">
                                          <p:val>
                                            <p:strVal val="#ppt_x"/>
                                          </p:val>
                                        </p:tav>
                                        <p:tav tm="100000">
                                          <p:val>
                                            <p:strVal val="#ppt_x"/>
                                          </p:val>
                                        </p:tav>
                                      </p:tavLst>
                                    </p:anim>
                                    <p:anim calcmode="lin" valueType="num">
                                      <p:cBhvr>
                                        <p:cTn id="8" dur="500" fill="hold"/>
                                        <p:tgtEl>
                                          <p:spTgt spid="50"/>
                                        </p:tgtEl>
                                        <p:attrNameLst>
                                          <p:attrName>ppt_y</p:attrName>
                                        </p:attrNameLst>
                                      </p:cBhvr>
                                      <p:tavLst>
                                        <p:tav tm="0">
                                          <p:val>
                                            <p:strVal val="#ppt_y-#ppt_h/2"/>
                                          </p:val>
                                        </p:tav>
                                        <p:tav tm="100000">
                                          <p:val>
                                            <p:strVal val="#ppt_y"/>
                                          </p:val>
                                        </p:tav>
                                      </p:tavLst>
                                    </p:anim>
                                    <p:anim calcmode="lin" valueType="num">
                                      <p:cBhvr>
                                        <p:cTn id="9" dur="500" fill="hold"/>
                                        <p:tgtEl>
                                          <p:spTgt spid="50"/>
                                        </p:tgtEl>
                                        <p:attrNameLst>
                                          <p:attrName>ppt_w</p:attrName>
                                        </p:attrNameLst>
                                      </p:cBhvr>
                                      <p:tavLst>
                                        <p:tav tm="0">
                                          <p:val>
                                            <p:strVal val="#ppt_w"/>
                                          </p:val>
                                        </p:tav>
                                        <p:tav tm="100000">
                                          <p:val>
                                            <p:strVal val="#ppt_w"/>
                                          </p:val>
                                        </p:tav>
                                      </p:tavLst>
                                    </p:anim>
                                    <p:anim calcmode="lin" valueType="num">
                                      <p:cBhvr>
                                        <p:cTn id="10" dur="500" fill="hold"/>
                                        <p:tgtEl>
                                          <p:spTgt spid="50"/>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arn(inVertical)">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176655" y="823588"/>
            <a:ext cx="5881691" cy="844462"/>
          </a:xfrm>
          <a:prstGeom prst="rect">
            <a:avLst/>
          </a:prstGeom>
        </p:spPr>
        <p:txBody>
          <a:bodyPr vert="horz" wrap="square" lIns="0" tIns="13335" rIns="0" bIns="0" rtlCol="0">
            <a:spAutoFit/>
          </a:bodyPr>
          <a:lstStyle/>
          <a:p>
            <a:pPr marL="12700">
              <a:lnSpc>
                <a:spcPct val="100000"/>
              </a:lnSpc>
              <a:spcBef>
                <a:spcPts val="105"/>
              </a:spcBef>
            </a:pPr>
            <a:r>
              <a:rPr sz="5400" spc="145" dirty="0">
                <a:solidFill>
                  <a:schemeClr val="bg1"/>
                </a:solidFill>
              </a:rPr>
              <a:t>Communication</a:t>
            </a:r>
            <a:endParaRPr sz="5400" dirty="0">
              <a:solidFill>
                <a:schemeClr val="bg1"/>
              </a:solidFill>
            </a:endParaRPr>
          </a:p>
        </p:txBody>
      </p:sp>
      <p:sp>
        <p:nvSpPr>
          <p:cNvPr id="3" name="object 3"/>
          <p:cNvSpPr/>
          <p:nvPr/>
        </p:nvSpPr>
        <p:spPr>
          <a:xfrm>
            <a:off x="1193291" y="1897888"/>
            <a:ext cx="9964420" cy="0"/>
          </a:xfrm>
          <a:custGeom>
            <a:avLst/>
            <a:gdLst/>
            <a:ahLst/>
            <a:cxnLst/>
            <a:rect l="l" t="t" r="r" b="b"/>
            <a:pathLst>
              <a:path w="9964420">
                <a:moveTo>
                  <a:pt x="0" y="0"/>
                </a:moveTo>
                <a:lnTo>
                  <a:pt x="9964419" y="0"/>
                </a:lnTo>
              </a:path>
            </a:pathLst>
          </a:custGeom>
          <a:ln w="12700">
            <a:solidFill>
              <a:srgbClr val="404040"/>
            </a:solidFill>
          </a:ln>
        </p:spPr>
        <p:txBody>
          <a:bodyPr wrap="square" lIns="0" tIns="0" rIns="0" bIns="0" rtlCol="0"/>
          <a:lstStyle/>
          <a:p>
            <a:endParaRPr/>
          </a:p>
        </p:txBody>
      </p:sp>
      <p:sp>
        <p:nvSpPr>
          <p:cNvPr id="4" name="object 4"/>
          <p:cNvSpPr/>
          <p:nvPr/>
        </p:nvSpPr>
        <p:spPr>
          <a:xfrm>
            <a:off x="0" y="6402401"/>
            <a:ext cx="12189460" cy="457834"/>
          </a:xfrm>
          <a:custGeom>
            <a:avLst/>
            <a:gdLst/>
            <a:ahLst/>
            <a:cxnLst/>
            <a:rect l="l" t="t" r="r" b="b"/>
            <a:pathLst>
              <a:path w="12189460" h="457834">
                <a:moveTo>
                  <a:pt x="12188952" y="0"/>
                </a:moveTo>
                <a:lnTo>
                  <a:pt x="0" y="0"/>
                </a:lnTo>
                <a:lnTo>
                  <a:pt x="0" y="457314"/>
                </a:lnTo>
                <a:lnTo>
                  <a:pt x="12188952" y="457314"/>
                </a:lnTo>
                <a:lnTo>
                  <a:pt x="12188952" y="0"/>
                </a:lnTo>
                <a:close/>
              </a:path>
            </a:pathLst>
          </a:custGeom>
          <a:solidFill>
            <a:srgbClr val="252525"/>
          </a:solidFill>
        </p:spPr>
        <p:txBody>
          <a:bodyPr wrap="square" lIns="0" tIns="0" rIns="0" bIns="0" rtlCol="0"/>
          <a:lstStyle/>
          <a:p>
            <a:endParaRPr/>
          </a:p>
        </p:txBody>
      </p:sp>
      <p:grpSp>
        <p:nvGrpSpPr>
          <p:cNvPr id="5" name="object 5"/>
          <p:cNvGrpSpPr/>
          <p:nvPr/>
        </p:nvGrpSpPr>
        <p:grpSpPr>
          <a:xfrm>
            <a:off x="1097280" y="2094483"/>
            <a:ext cx="10058400" cy="1088390"/>
            <a:chOff x="1097280" y="2094483"/>
            <a:chExt cx="10058400" cy="1088390"/>
          </a:xfrm>
        </p:grpSpPr>
        <p:sp>
          <p:nvSpPr>
            <p:cNvPr id="6" name="object 6"/>
            <p:cNvSpPr/>
            <p:nvPr/>
          </p:nvSpPr>
          <p:spPr>
            <a:xfrm>
              <a:off x="1097280" y="2094483"/>
              <a:ext cx="10058400" cy="1088390"/>
            </a:xfrm>
            <a:custGeom>
              <a:avLst/>
              <a:gdLst/>
              <a:ahLst/>
              <a:cxnLst/>
              <a:rect l="l" t="t" r="r" b="b"/>
              <a:pathLst>
                <a:path w="10058400" h="1088389">
                  <a:moveTo>
                    <a:pt x="9949561" y="0"/>
                  </a:moveTo>
                  <a:lnTo>
                    <a:pt x="108813" y="0"/>
                  </a:lnTo>
                  <a:lnTo>
                    <a:pt x="66458" y="8558"/>
                  </a:lnTo>
                  <a:lnTo>
                    <a:pt x="31870" y="31892"/>
                  </a:lnTo>
                  <a:lnTo>
                    <a:pt x="8551" y="66490"/>
                  </a:lnTo>
                  <a:lnTo>
                    <a:pt x="0" y="108838"/>
                  </a:lnTo>
                  <a:lnTo>
                    <a:pt x="0" y="979551"/>
                  </a:lnTo>
                  <a:lnTo>
                    <a:pt x="8551" y="1021953"/>
                  </a:lnTo>
                  <a:lnTo>
                    <a:pt x="31870" y="1056544"/>
                  </a:lnTo>
                  <a:lnTo>
                    <a:pt x="66458" y="1079849"/>
                  </a:lnTo>
                  <a:lnTo>
                    <a:pt x="108813" y="1088389"/>
                  </a:lnTo>
                  <a:lnTo>
                    <a:pt x="9949561" y="1088389"/>
                  </a:lnTo>
                  <a:lnTo>
                    <a:pt x="9991909" y="1079849"/>
                  </a:lnTo>
                  <a:lnTo>
                    <a:pt x="10026507" y="1056544"/>
                  </a:lnTo>
                  <a:lnTo>
                    <a:pt x="10049841" y="1021953"/>
                  </a:lnTo>
                  <a:lnTo>
                    <a:pt x="10058400" y="979551"/>
                  </a:lnTo>
                  <a:lnTo>
                    <a:pt x="10058400" y="108838"/>
                  </a:lnTo>
                  <a:lnTo>
                    <a:pt x="10049841" y="66490"/>
                  </a:lnTo>
                  <a:lnTo>
                    <a:pt x="10026507" y="31892"/>
                  </a:lnTo>
                  <a:lnTo>
                    <a:pt x="9991909" y="8558"/>
                  </a:lnTo>
                  <a:lnTo>
                    <a:pt x="9949561" y="0"/>
                  </a:lnTo>
                  <a:close/>
                </a:path>
              </a:pathLst>
            </a:custGeom>
            <a:solidFill>
              <a:srgbClr val="F1F1F1"/>
            </a:solidFill>
          </p:spPr>
          <p:txBody>
            <a:bodyPr wrap="square" lIns="0" tIns="0" rIns="0" bIns="0" rtlCol="0"/>
            <a:lstStyle/>
            <a:p>
              <a:endParaRPr/>
            </a:p>
          </p:txBody>
        </p:sp>
        <p:sp>
          <p:nvSpPr>
            <p:cNvPr id="7" name="object 7"/>
            <p:cNvSpPr/>
            <p:nvPr/>
          </p:nvSpPr>
          <p:spPr>
            <a:xfrm>
              <a:off x="1515478" y="2448895"/>
              <a:ext cx="398145" cy="294640"/>
            </a:xfrm>
            <a:custGeom>
              <a:avLst/>
              <a:gdLst/>
              <a:ahLst/>
              <a:cxnLst/>
              <a:rect l="l" t="t" r="r" b="b"/>
              <a:pathLst>
                <a:path w="398144" h="294639">
                  <a:moveTo>
                    <a:pt x="395775" y="0"/>
                  </a:moveTo>
                  <a:lnTo>
                    <a:pt x="20830" y="0"/>
                  </a:lnTo>
                  <a:lnTo>
                    <a:pt x="0" y="21079"/>
                  </a:lnTo>
                  <a:lnTo>
                    <a:pt x="0" y="274400"/>
                  </a:lnTo>
                  <a:lnTo>
                    <a:pt x="1596" y="282121"/>
                  </a:lnTo>
                  <a:lnTo>
                    <a:pt x="5881" y="288411"/>
                  </a:lnTo>
                  <a:lnTo>
                    <a:pt x="12213" y="292635"/>
                  </a:lnTo>
                  <a:lnTo>
                    <a:pt x="19948" y="294156"/>
                  </a:lnTo>
                  <a:lnTo>
                    <a:pt x="20830" y="294131"/>
                  </a:lnTo>
                  <a:lnTo>
                    <a:pt x="103896" y="294132"/>
                  </a:lnTo>
                  <a:lnTo>
                    <a:pt x="165159" y="232854"/>
                  </a:lnTo>
                  <a:lnTo>
                    <a:pt x="42885" y="232854"/>
                  </a:lnTo>
                  <a:lnTo>
                    <a:pt x="42885" y="208343"/>
                  </a:lnTo>
                  <a:lnTo>
                    <a:pt x="189664" y="208343"/>
                  </a:lnTo>
                  <a:lnTo>
                    <a:pt x="214169" y="183832"/>
                  </a:lnTo>
                  <a:lnTo>
                    <a:pt x="42885" y="183832"/>
                  </a:lnTo>
                  <a:lnTo>
                    <a:pt x="42885" y="159321"/>
                  </a:lnTo>
                  <a:lnTo>
                    <a:pt x="238674" y="159321"/>
                  </a:lnTo>
                  <a:lnTo>
                    <a:pt x="397581" y="375"/>
                  </a:lnTo>
                  <a:lnTo>
                    <a:pt x="395775" y="0"/>
                  </a:lnTo>
                  <a:close/>
                </a:path>
                <a:path w="398144" h="294639">
                  <a:moveTo>
                    <a:pt x="183796" y="208343"/>
                  </a:moveTo>
                  <a:lnTo>
                    <a:pt x="159290" y="208343"/>
                  </a:lnTo>
                  <a:lnTo>
                    <a:pt x="159290" y="232854"/>
                  </a:lnTo>
                  <a:lnTo>
                    <a:pt x="165159" y="232854"/>
                  </a:lnTo>
                  <a:lnTo>
                    <a:pt x="183796" y="214212"/>
                  </a:lnTo>
                  <a:lnTo>
                    <a:pt x="183796" y="208343"/>
                  </a:lnTo>
                  <a:close/>
                </a:path>
                <a:path w="398144" h="294639">
                  <a:moveTo>
                    <a:pt x="147037" y="159321"/>
                  </a:moveTo>
                  <a:lnTo>
                    <a:pt x="116404" y="159321"/>
                  </a:lnTo>
                  <a:lnTo>
                    <a:pt x="116404" y="183832"/>
                  </a:lnTo>
                  <a:lnTo>
                    <a:pt x="147037" y="183832"/>
                  </a:lnTo>
                  <a:lnTo>
                    <a:pt x="147037" y="159321"/>
                  </a:lnTo>
                  <a:close/>
                </a:path>
              </a:pathLst>
            </a:custGeom>
            <a:solidFill>
              <a:srgbClr val="88AE77"/>
            </a:solidFill>
          </p:spPr>
          <p:txBody>
            <a:bodyPr wrap="square" lIns="0" tIns="0" rIns="0" bIns="0" rtlCol="0"/>
            <a:lstStyle/>
            <a:p>
              <a:endParaRPr/>
            </a:p>
          </p:txBody>
        </p:sp>
      </p:grpSp>
      <p:sp>
        <p:nvSpPr>
          <p:cNvPr id="8" name="object 8"/>
          <p:cNvSpPr txBox="1"/>
          <p:nvPr/>
        </p:nvSpPr>
        <p:spPr>
          <a:xfrm>
            <a:off x="2448941" y="2419858"/>
            <a:ext cx="6288405" cy="410209"/>
          </a:xfrm>
          <a:prstGeom prst="rect">
            <a:avLst/>
          </a:prstGeom>
        </p:spPr>
        <p:txBody>
          <a:bodyPr vert="horz" wrap="square" lIns="0" tIns="15875" rIns="0" bIns="0" rtlCol="0">
            <a:spAutoFit/>
          </a:bodyPr>
          <a:lstStyle/>
          <a:p>
            <a:pPr marL="12700">
              <a:lnSpc>
                <a:spcPct val="100000"/>
              </a:lnSpc>
              <a:spcBef>
                <a:spcPts val="125"/>
              </a:spcBef>
              <a:tabLst>
                <a:tab pos="900430" algn="l"/>
              </a:tabLst>
            </a:pPr>
            <a:r>
              <a:rPr sz="2500" b="1" i="1" spc="-155" dirty="0">
                <a:solidFill>
                  <a:schemeClr val="bg1"/>
                </a:solidFill>
                <a:latin typeface="Verdana"/>
                <a:cs typeface="Verdana"/>
              </a:rPr>
              <a:t>7</a:t>
            </a:r>
            <a:r>
              <a:rPr sz="2500" b="1" i="1" spc="-250" dirty="0">
                <a:solidFill>
                  <a:schemeClr val="bg1"/>
                </a:solidFill>
                <a:latin typeface="Verdana"/>
                <a:cs typeface="Verdana"/>
              </a:rPr>
              <a:t> </a:t>
            </a:r>
            <a:r>
              <a:rPr sz="2500" b="1" i="1" spc="-890" dirty="0">
                <a:solidFill>
                  <a:schemeClr val="bg1"/>
                </a:solidFill>
                <a:latin typeface="Verdana"/>
                <a:cs typeface="Verdana"/>
              </a:rPr>
              <a:t>%	</a:t>
            </a:r>
            <a:r>
              <a:rPr sz="2500" b="1" i="1" spc="-229" dirty="0">
                <a:solidFill>
                  <a:schemeClr val="bg1"/>
                </a:solidFill>
                <a:latin typeface="Verdana"/>
                <a:cs typeface="Verdana"/>
              </a:rPr>
              <a:t>VERBAL</a:t>
            </a:r>
            <a:r>
              <a:rPr sz="2500" b="1" i="1" spc="-445" dirty="0">
                <a:solidFill>
                  <a:schemeClr val="bg1"/>
                </a:solidFill>
                <a:latin typeface="Verdana"/>
                <a:cs typeface="Verdana"/>
              </a:rPr>
              <a:t> </a:t>
            </a:r>
            <a:r>
              <a:rPr sz="2500" b="1" i="1" spc="-204" dirty="0">
                <a:solidFill>
                  <a:schemeClr val="bg1"/>
                </a:solidFill>
                <a:latin typeface="Verdana"/>
                <a:cs typeface="Verdana"/>
              </a:rPr>
              <a:t>(Conveyed</a:t>
            </a:r>
            <a:r>
              <a:rPr sz="2500" b="1" i="1" spc="-420" dirty="0">
                <a:solidFill>
                  <a:schemeClr val="bg1"/>
                </a:solidFill>
                <a:latin typeface="Verdana"/>
                <a:cs typeface="Verdana"/>
              </a:rPr>
              <a:t> </a:t>
            </a:r>
            <a:r>
              <a:rPr sz="2500" b="1" i="1" spc="-210" dirty="0">
                <a:solidFill>
                  <a:schemeClr val="bg1"/>
                </a:solidFill>
                <a:latin typeface="Verdana"/>
                <a:cs typeface="Verdana"/>
              </a:rPr>
              <a:t>through</a:t>
            </a:r>
            <a:r>
              <a:rPr sz="2500" b="1" i="1" spc="-325" dirty="0">
                <a:solidFill>
                  <a:schemeClr val="bg1"/>
                </a:solidFill>
                <a:latin typeface="Verdana"/>
                <a:cs typeface="Verdana"/>
              </a:rPr>
              <a:t> </a:t>
            </a:r>
            <a:r>
              <a:rPr sz="2500" b="1" i="1" spc="-280" dirty="0">
                <a:solidFill>
                  <a:schemeClr val="bg1"/>
                </a:solidFill>
                <a:latin typeface="Verdana"/>
                <a:cs typeface="Verdana"/>
              </a:rPr>
              <a:t>words)</a:t>
            </a:r>
            <a:endParaRPr sz="2500" dirty="0">
              <a:solidFill>
                <a:schemeClr val="bg1"/>
              </a:solidFill>
              <a:latin typeface="Verdana"/>
              <a:cs typeface="Verdana"/>
            </a:endParaRPr>
          </a:p>
        </p:txBody>
      </p:sp>
      <p:grpSp>
        <p:nvGrpSpPr>
          <p:cNvPr id="9" name="object 9"/>
          <p:cNvGrpSpPr/>
          <p:nvPr/>
        </p:nvGrpSpPr>
        <p:grpSpPr>
          <a:xfrm>
            <a:off x="1097280" y="3448177"/>
            <a:ext cx="10058400" cy="1088390"/>
            <a:chOff x="1097280" y="3448177"/>
            <a:chExt cx="10058400" cy="1088390"/>
          </a:xfrm>
        </p:grpSpPr>
        <p:sp>
          <p:nvSpPr>
            <p:cNvPr id="10" name="object 10"/>
            <p:cNvSpPr/>
            <p:nvPr/>
          </p:nvSpPr>
          <p:spPr>
            <a:xfrm>
              <a:off x="1097280" y="3448177"/>
              <a:ext cx="10058400" cy="1088390"/>
            </a:xfrm>
            <a:custGeom>
              <a:avLst/>
              <a:gdLst/>
              <a:ahLst/>
              <a:cxnLst/>
              <a:rect l="l" t="t" r="r" b="b"/>
              <a:pathLst>
                <a:path w="10058400" h="1088389">
                  <a:moveTo>
                    <a:pt x="9949561" y="0"/>
                  </a:moveTo>
                  <a:lnTo>
                    <a:pt x="108813" y="0"/>
                  </a:lnTo>
                  <a:lnTo>
                    <a:pt x="66458" y="8540"/>
                  </a:lnTo>
                  <a:lnTo>
                    <a:pt x="31870" y="31845"/>
                  </a:lnTo>
                  <a:lnTo>
                    <a:pt x="8551" y="66436"/>
                  </a:lnTo>
                  <a:lnTo>
                    <a:pt x="0" y="108838"/>
                  </a:lnTo>
                  <a:lnTo>
                    <a:pt x="0" y="979551"/>
                  </a:lnTo>
                  <a:lnTo>
                    <a:pt x="8551" y="1021899"/>
                  </a:lnTo>
                  <a:lnTo>
                    <a:pt x="31870" y="1056497"/>
                  </a:lnTo>
                  <a:lnTo>
                    <a:pt x="66458" y="1079831"/>
                  </a:lnTo>
                  <a:lnTo>
                    <a:pt x="108813" y="1088390"/>
                  </a:lnTo>
                  <a:lnTo>
                    <a:pt x="9949561" y="1088390"/>
                  </a:lnTo>
                  <a:lnTo>
                    <a:pt x="9991909" y="1079831"/>
                  </a:lnTo>
                  <a:lnTo>
                    <a:pt x="10026507" y="1056497"/>
                  </a:lnTo>
                  <a:lnTo>
                    <a:pt x="10049841" y="1021899"/>
                  </a:lnTo>
                  <a:lnTo>
                    <a:pt x="10058400" y="979551"/>
                  </a:lnTo>
                  <a:lnTo>
                    <a:pt x="10058400" y="108838"/>
                  </a:lnTo>
                  <a:lnTo>
                    <a:pt x="10049841" y="66436"/>
                  </a:lnTo>
                  <a:lnTo>
                    <a:pt x="10026507" y="31845"/>
                  </a:lnTo>
                  <a:lnTo>
                    <a:pt x="9991909" y="8540"/>
                  </a:lnTo>
                  <a:lnTo>
                    <a:pt x="9949561" y="0"/>
                  </a:lnTo>
                  <a:close/>
                </a:path>
              </a:pathLst>
            </a:custGeom>
            <a:solidFill>
              <a:srgbClr val="F1F1F1"/>
            </a:solidFill>
          </p:spPr>
          <p:txBody>
            <a:bodyPr wrap="square" lIns="0" tIns="0" rIns="0" bIns="0" rtlCol="0"/>
            <a:lstStyle/>
            <a:p>
              <a:endParaRPr/>
            </a:p>
          </p:txBody>
        </p:sp>
        <p:sp>
          <p:nvSpPr>
            <p:cNvPr id="11" name="object 11"/>
            <p:cNvSpPr/>
            <p:nvPr/>
          </p:nvSpPr>
          <p:spPr>
            <a:xfrm>
              <a:off x="1689162" y="3747311"/>
              <a:ext cx="69850" cy="274955"/>
            </a:xfrm>
            <a:custGeom>
              <a:avLst/>
              <a:gdLst/>
              <a:ahLst/>
              <a:cxnLst/>
              <a:rect l="l" t="t" r="r" b="b"/>
              <a:pathLst>
                <a:path w="69850" h="274954">
                  <a:moveTo>
                    <a:pt x="69230" y="0"/>
                  </a:moveTo>
                  <a:lnTo>
                    <a:pt x="0" y="0"/>
                  </a:lnTo>
                  <a:lnTo>
                    <a:pt x="4541" y="274934"/>
                  </a:lnTo>
                  <a:lnTo>
                    <a:pt x="65698" y="213762"/>
                  </a:lnTo>
                  <a:lnTo>
                    <a:pt x="69230" y="0"/>
                  </a:lnTo>
                  <a:close/>
                </a:path>
              </a:pathLst>
            </a:custGeom>
            <a:solidFill>
              <a:srgbClr val="88AE77"/>
            </a:solidFill>
          </p:spPr>
          <p:txBody>
            <a:bodyPr wrap="square" lIns="0" tIns="0" rIns="0" bIns="0" rtlCol="0"/>
            <a:lstStyle/>
            <a:p>
              <a:endParaRPr/>
            </a:p>
          </p:txBody>
        </p:sp>
      </p:grpSp>
      <p:sp>
        <p:nvSpPr>
          <p:cNvPr id="12" name="object 12"/>
          <p:cNvSpPr txBox="1"/>
          <p:nvPr/>
        </p:nvSpPr>
        <p:spPr>
          <a:xfrm>
            <a:off x="2448941" y="3773804"/>
            <a:ext cx="6870700" cy="410209"/>
          </a:xfrm>
          <a:prstGeom prst="rect">
            <a:avLst/>
          </a:prstGeom>
        </p:spPr>
        <p:txBody>
          <a:bodyPr vert="horz" wrap="square" lIns="0" tIns="15875" rIns="0" bIns="0" rtlCol="0">
            <a:spAutoFit/>
          </a:bodyPr>
          <a:lstStyle/>
          <a:p>
            <a:pPr marL="12700">
              <a:lnSpc>
                <a:spcPct val="100000"/>
              </a:lnSpc>
              <a:spcBef>
                <a:spcPts val="125"/>
              </a:spcBef>
            </a:pPr>
            <a:r>
              <a:rPr sz="2500" b="1" i="1" spc="-125" dirty="0">
                <a:solidFill>
                  <a:schemeClr val="bg1"/>
                </a:solidFill>
                <a:latin typeface="Verdana"/>
                <a:cs typeface="Verdana"/>
              </a:rPr>
              <a:t>3</a:t>
            </a:r>
            <a:r>
              <a:rPr sz="2500" b="1" i="1" spc="-155" dirty="0">
                <a:solidFill>
                  <a:schemeClr val="bg1"/>
                </a:solidFill>
                <a:latin typeface="Verdana"/>
                <a:cs typeface="Verdana"/>
              </a:rPr>
              <a:t>8</a:t>
            </a:r>
            <a:r>
              <a:rPr sz="2500" b="1" i="1" spc="-320" dirty="0">
                <a:solidFill>
                  <a:schemeClr val="bg1"/>
                </a:solidFill>
                <a:latin typeface="Verdana"/>
                <a:cs typeface="Verdana"/>
              </a:rPr>
              <a:t> </a:t>
            </a:r>
            <a:r>
              <a:rPr sz="2500" b="1" i="1" spc="-890" dirty="0">
                <a:solidFill>
                  <a:schemeClr val="bg1"/>
                </a:solidFill>
                <a:latin typeface="Verdana"/>
                <a:cs typeface="Verdana"/>
              </a:rPr>
              <a:t>%</a:t>
            </a:r>
            <a:r>
              <a:rPr sz="2500" b="1" i="1" spc="380" dirty="0">
                <a:solidFill>
                  <a:schemeClr val="bg1"/>
                </a:solidFill>
                <a:latin typeface="Verdana"/>
                <a:cs typeface="Verdana"/>
              </a:rPr>
              <a:t> </a:t>
            </a:r>
            <a:r>
              <a:rPr sz="2500" b="1" i="1" spc="-190" dirty="0">
                <a:solidFill>
                  <a:schemeClr val="bg1"/>
                </a:solidFill>
                <a:latin typeface="Verdana"/>
                <a:cs typeface="Verdana"/>
              </a:rPr>
              <a:t>V</a:t>
            </a:r>
            <a:r>
              <a:rPr sz="2500" b="1" i="1" spc="-45" dirty="0">
                <a:solidFill>
                  <a:schemeClr val="bg1"/>
                </a:solidFill>
                <a:latin typeface="Verdana"/>
                <a:cs typeface="Verdana"/>
              </a:rPr>
              <a:t>O</a:t>
            </a:r>
            <a:r>
              <a:rPr sz="2500" b="1" i="1" spc="-120" dirty="0">
                <a:solidFill>
                  <a:schemeClr val="bg1"/>
                </a:solidFill>
                <a:latin typeface="Verdana"/>
                <a:cs typeface="Verdana"/>
              </a:rPr>
              <a:t>CA</a:t>
            </a:r>
            <a:r>
              <a:rPr sz="2500" b="1" i="1" spc="-270" dirty="0">
                <a:solidFill>
                  <a:schemeClr val="bg1"/>
                </a:solidFill>
                <a:latin typeface="Verdana"/>
                <a:cs typeface="Verdana"/>
              </a:rPr>
              <a:t>L</a:t>
            </a:r>
            <a:r>
              <a:rPr sz="2500" b="1" i="1" spc="-455" dirty="0">
                <a:solidFill>
                  <a:schemeClr val="bg1"/>
                </a:solidFill>
                <a:latin typeface="Verdana"/>
                <a:cs typeface="Verdana"/>
              </a:rPr>
              <a:t> </a:t>
            </a:r>
            <a:r>
              <a:rPr sz="2500" b="1" i="1" spc="-375" dirty="0">
                <a:solidFill>
                  <a:schemeClr val="bg1"/>
                </a:solidFill>
                <a:latin typeface="Verdana"/>
                <a:cs typeface="Verdana"/>
              </a:rPr>
              <a:t>(</a:t>
            </a:r>
            <a:r>
              <a:rPr sz="2500" b="1" i="1" spc="-260" dirty="0">
                <a:solidFill>
                  <a:schemeClr val="bg1"/>
                </a:solidFill>
                <a:latin typeface="Verdana"/>
                <a:cs typeface="Verdana"/>
              </a:rPr>
              <a:t>i</a:t>
            </a:r>
            <a:r>
              <a:rPr sz="2500" b="1" i="1" spc="-204" dirty="0">
                <a:solidFill>
                  <a:schemeClr val="bg1"/>
                </a:solidFill>
                <a:latin typeface="Verdana"/>
                <a:cs typeface="Verdana"/>
              </a:rPr>
              <a:t>n</a:t>
            </a:r>
            <a:r>
              <a:rPr sz="2500" b="1" i="1" spc="-210" dirty="0">
                <a:solidFill>
                  <a:schemeClr val="bg1"/>
                </a:solidFill>
                <a:latin typeface="Verdana"/>
                <a:cs typeface="Verdana"/>
              </a:rPr>
              <a:t>t</a:t>
            </a:r>
            <a:r>
              <a:rPr sz="2500" b="1" i="1" spc="-180" dirty="0">
                <a:solidFill>
                  <a:schemeClr val="bg1"/>
                </a:solidFill>
                <a:latin typeface="Verdana"/>
                <a:cs typeface="Verdana"/>
              </a:rPr>
              <a:t>o</a:t>
            </a:r>
            <a:r>
              <a:rPr sz="2500" b="1" i="1" spc="-155" dirty="0">
                <a:solidFill>
                  <a:schemeClr val="bg1"/>
                </a:solidFill>
                <a:latin typeface="Verdana"/>
                <a:cs typeface="Verdana"/>
              </a:rPr>
              <a:t>n</a:t>
            </a:r>
            <a:r>
              <a:rPr sz="2500" b="1" i="1" spc="-235" dirty="0">
                <a:solidFill>
                  <a:schemeClr val="bg1"/>
                </a:solidFill>
                <a:latin typeface="Verdana"/>
                <a:cs typeface="Verdana"/>
              </a:rPr>
              <a:t>a</a:t>
            </a:r>
            <a:r>
              <a:rPr sz="2500" b="1" i="1" spc="-210" dirty="0">
                <a:solidFill>
                  <a:schemeClr val="bg1"/>
                </a:solidFill>
                <a:latin typeface="Verdana"/>
                <a:cs typeface="Verdana"/>
              </a:rPr>
              <a:t>t</a:t>
            </a:r>
            <a:r>
              <a:rPr sz="2500" b="1" i="1" spc="-140" dirty="0">
                <a:solidFill>
                  <a:schemeClr val="bg1"/>
                </a:solidFill>
                <a:latin typeface="Verdana"/>
                <a:cs typeface="Verdana"/>
              </a:rPr>
              <a:t>i</a:t>
            </a:r>
            <a:r>
              <a:rPr sz="2500" b="1" i="1" spc="-185" dirty="0">
                <a:solidFill>
                  <a:schemeClr val="bg1"/>
                </a:solidFill>
                <a:latin typeface="Verdana"/>
                <a:cs typeface="Verdana"/>
              </a:rPr>
              <a:t>on</a:t>
            </a:r>
            <a:r>
              <a:rPr sz="2500" b="1" i="1" spc="-465" dirty="0">
                <a:solidFill>
                  <a:schemeClr val="bg1"/>
                </a:solidFill>
                <a:latin typeface="Verdana"/>
                <a:cs typeface="Verdana"/>
              </a:rPr>
              <a:t> </a:t>
            </a:r>
            <a:r>
              <a:rPr sz="2500" b="1" i="1" spc="-150" dirty="0">
                <a:solidFill>
                  <a:schemeClr val="bg1"/>
                </a:solidFill>
                <a:latin typeface="Verdana"/>
                <a:cs typeface="Verdana"/>
              </a:rPr>
              <a:t>,</a:t>
            </a:r>
            <a:r>
              <a:rPr sz="2500" b="1" i="1" spc="-320" dirty="0">
                <a:solidFill>
                  <a:schemeClr val="bg1"/>
                </a:solidFill>
                <a:latin typeface="Verdana"/>
                <a:cs typeface="Verdana"/>
              </a:rPr>
              <a:t> </a:t>
            </a:r>
            <a:r>
              <a:rPr sz="2500" b="1" i="1" spc="-140" dirty="0">
                <a:solidFill>
                  <a:schemeClr val="bg1"/>
                </a:solidFill>
                <a:latin typeface="Verdana"/>
                <a:cs typeface="Verdana"/>
              </a:rPr>
              <a:t>p</a:t>
            </a:r>
            <a:r>
              <a:rPr sz="2500" b="1" i="1" spc="-100" dirty="0">
                <a:solidFill>
                  <a:schemeClr val="bg1"/>
                </a:solidFill>
                <a:latin typeface="Verdana"/>
                <a:cs typeface="Verdana"/>
              </a:rPr>
              <a:t>i</a:t>
            </a:r>
            <a:r>
              <a:rPr sz="2500" b="1" i="1" spc="-210" dirty="0">
                <a:solidFill>
                  <a:schemeClr val="bg1"/>
                </a:solidFill>
                <a:latin typeface="Verdana"/>
                <a:cs typeface="Verdana"/>
              </a:rPr>
              <a:t>t</a:t>
            </a:r>
            <a:r>
              <a:rPr sz="2500" b="1" i="1" spc="-180" dirty="0">
                <a:solidFill>
                  <a:schemeClr val="bg1"/>
                </a:solidFill>
                <a:latin typeface="Verdana"/>
                <a:cs typeface="Verdana"/>
              </a:rPr>
              <a:t>c</a:t>
            </a:r>
            <a:r>
              <a:rPr sz="2500" b="1" i="1" spc="-204" dirty="0">
                <a:solidFill>
                  <a:schemeClr val="bg1"/>
                </a:solidFill>
                <a:latin typeface="Verdana"/>
                <a:cs typeface="Verdana"/>
              </a:rPr>
              <a:t>h</a:t>
            </a:r>
            <a:r>
              <a:rPr sz="2500" b="1" i="1" spc="-150" dirty="0">
                <a:solidFill>
                  <a:schemeClr val="bg1"/>
                </a:solidFill>
                <a:latin typeface="Verdana"/>
                <a:cs typeface="Verdana"/>
              </a:rPr>
              <a:t>,</a:t>
            </a:r>
            <a:r>
              <a:rPr sz="2500" b="1" i="1" spc="-459" dirty="0">
                <a:solidFill>
                  <a:schemeClr val="bg1"/>
                </a:solidFill>
                <a:latin typeface="Verdana"/>
                <a:cs typeface="Verdana"/>
              </a:rPr>
              <a:t> </a:t>
            </a:r>
            <a:r>
              <a:rPr sz="2500" b="1" i="1" spc="-185" dirty="0">
                <a:solidFill>
                  <a:schemeClr val="bg1"/>
                </a:solidFill>
                <a:latin typeface="Verdana"/>
                <a:cs typeface="Verdana"/>
              </a:rPr>
              <a:t>p</a:t>
            </a:r>
            <a:r>
              <a:rPr sz="2500" b="1" i="1" spc="-150" dirty="0">
                <a:solidFill>
                  <a:schemeClr val="bg1"/>
                </a:solidFill>
                <a:latin typeface="Verdana"/>
                <a:cs typeface="Verdana"/>
              </a:rPr>
              <a:t>a</a:t>
            </a:r>
            <a:r>
              <a:rPr sz="2500" b="1" i="1" spc="-275" dirty="0">
                <a:solidFill>
                  <a:schemeClr val="bg1"/>
                </a:solidFill>
                <a:latin typeface="Verdana"/>
                <a:cs typeface="Verdana"/>
              </a:rPr>
              <a:t>u</a:t>
            </a:r>
            <a:r>
              <a:rPr sz="2500" b="1" i="1" spc="-335" dirty="0">
                <a:solidFill>
                  <a:schemeClr val="bg1"/>
                </a:solidFill>
                <a:latin typeface="Verdana"/>
                <a:cs typeface="Verdana"/>
              </a:rPr>
              <a:t>s</a:t>
            </a:r>
            <a:r>
              <a:rPr sz="2500" b="1" i="1" spc="-155" dirty="0">
                <a:solidFill>
                  <a:schemeClr val="bg1"/>
                </a:solidFill>
                <a:latin typeface="Verdana"/>
                <a:cs typeface="Verdana"/>
              </a:rPr>
              <a:t>e</a:t>
            </a:r>
            <a:r>
              <a:rPr sz="2500" b="1" i="1" spc="-315" dirty="0">
                <a:solidFill>
                  <a:schemeClr val="bg1"/>
                </a:solidFill>
                <a:latin typeface="Verdana"/>
                <a:cs typeface="Verdana"/>
              </a:rPr>
              <a:t>s</a:t>
            </a:r>
            <a:r>
              <a:rPr sz="2500" b="1" i="1" spc="-300" dirty="0">
                <a:solidFill>
                  <a:schemeClr val="bg1"/>
                </a:solidFill>
                <a:latin typeface="Verdana"/>
                <a:cs typeface="Verdana"/>
              </a:rPr>
              <a:t> </a:t>
            </a:r>
            <a:r>
              <a:rPr sz="2500" b="1" i="1" spc="-150" dirty="0">
                <a:solidFill>
                  <a:schemeClr val="bg1"/>
                </a:solidFill>
                <a:latin typeface="Verdana"/>
                <a:cs typeface="Verdana"/>
              </a:rPr>
              <a:t>,</a:t>
            </a:r>
            <a:r>
              <a:rPr sz="2500" b="1" i="1" spc="-254" dirty="0">
                <a:solidFill>
                  <a:schemeClr val="bg1"/>
                </a:solidFill>
                <a:latin typeface="Verdana"/>
                <a:cs typeface="Verdana"/>
              </a:rPr>
              <a:t> </a:t>
            </a:r>
            <a:r>
              <a:rPr sz="2500" b="1" i="1" spc="-150" dirty="0">
                <a:solidFill>
                  <a:schemeClr val="bg1"/>
                </a:solidFill>
                <a:latin typeface="Verdana"/>
                <a:cs typeface="Verdana"/>
              </a:rPr>
              <a:t>e</a:t>
            </a:r>
            <a:r>
              <a:rPr sz="2500" b="1" i="1" spc="-210" dirty="0">
                <a:solidFill>
                  <a:schemeClr val="bg1"/>
                </a:solidFill>
                <a:latin typeface="Verdana"/>
                <a:cs typeface="Verdana"/>
              </a:rPr>
              <a:t>t</a:t>
            </a:r>
            <a:r>
              <a:rPr sz="2500" b="1" i="1" spc="-175" dirty="0">
                <a:solidFill>
                  <a:schemeClr val="bg1"/>
                </a:solidFill>
                <a:latin typeface="Verdana"/>
                <a:cs typeface="Verdana"/>
              </a:rPr>
              <a:t>c</a:t>
            </a:r>
            <a:r>
              <a:rPr sz="2500" b="1" i="1" spc="-500" dirty="0">
                <a:solidFill>
                  <a:schemeClr val="bg1"/>
                </a:solidFill>
                <a:latin typeface="Verdana"/>
                <a:cs typeface="Verdana"/>
              </a:rPr>
              <a:t>)</a:t>
            </a:r>
            <a:endParaRPr sz="2500" dirty="0">
              <a:solidFill>
                <a:schemeClr val="bg1"/>
              </a:solidFill>
              <a:latin typeface="Verdana"/>
              <a:cs typeface="Verdana"/>
            </a:endParaRPr>
          </a:p>
        </p:txBody>
      </p:sp>
      <p:grpSp>
        <p:nvGrpSpPr>
          <p:cNvPr id="13" name="object 13"/>
          <p:cNvGrpSpPr/>
          <p:nvPr/>
        </p:nvGrpSpPr>
        <p:grpSpPr>
          <a:xfrm>
            <a:off x="1097280" y="4801742"/>
            <a:ext cx="10058400" cy="1079500"/>
            <a:chOff x="1097280" y="4801742"/>
            <a:chExt cx="10058400" cy="1079500"/>
          </a:xfrm>
        </p:grpSpPr>
        <p:sp>
          <p:nvSpPr>
            <p:cNvPr id="14" name="object 14"/>
            <p:cNvSpPr/>
            <p:nvPr/>
          </p:nvSpPr>
          <p:spPr>
            <a:xfrm>
              <a:off x="1097280" y="4801742"/>
              <a:ext cx="10058400" cy="1079500"/>
            </a:xfrm>
            <a:custGeom>
              <a:avLst/>
              <a:gdLst/>
              <a:ahLst/>
              <a:cxnLst/>
              <a:rect l="l" t="t" r="r" b="b"/>
              <a:pathLst>
                <a:path w="10058400" h="1079500">
                  <a:moveTo>
                    <a:pt x="9950450" y="0"/>
                  </a:moveTo>
                  <a:lnTo>
                    <a:pt x="107899" y="0"/>
                  </a:lnTo>
                  <a:lnTo>
                    <a:pt x="65901" y="8491"/>
                  </a:lnTo>
                  <a:lnTo>
                    <a:pt x="31603" y="31638"/>
                  </a:lnTo>
                  <a:lnTo>
                    <a:pt x="8479" y="65954"/>
                  </a:lnTo>
                  <a:lnTo>
                    <a:pt x="0" y="107949"/>
                  </a:lnTo>
                  <a:lnTo>
                    <a:pt x="0" y="971397"/>
                  </a:lnTo>
                  <a:lnTo>
                    <a:pt x="8479" y="1013405"/>
                  </a:lnTo>
                  <a:lnTo>
                    <a:pt x="31603" y="1047710"/>
                  </a:lnTo>
                  <a:lnTo>
                    <a:pt x="65901" y="1070840"/>
                  </a:lnTo>
                  <a:lnTo>
                    <a:pt x="107899" y="1079322"/>
                  </a:lnTo>
                  <a:lnTo>
                    <a:pt x="9950450" y="1079322"/>
                  </a:lnTo>
                  <a:lnTo>
                    <a:pt x="9992498" y="1070840"/>
                  </a:lnTo>
                  <a:lnTo>
                    <a:pt x="10026808" y="1047710"/>
                  </a:lnTo>
                  <a:lnTo>
                    <a:pt x="10049926" y="1013405"/>
                  </a:lnTo>
                  <a:lnTo>
                    <a:pt x="10058400" y="971397"/>
                  </a:lnTo>
                  <a:lnTo>
                    <a:pt x="10058400" y="107949"/>
                  </a:lnTo>
                  <a:lnTo>
                    <a:pt x="10049926" y="65954"/>
                  </a:lnTo>
                  <a:lnTo>
                    <a:pt x="10026808" y="31638"/>
                  </a:lnTo>
                  <a:lnTo>
                    <a:pt x="9992498" y="8491"/>
                  </a:lnTo>
                  <a:lnTo>
                    <a:pt x="9950450" y="0"/>
                  </a:lnTo>
                  <a:close/>
                </a:path>
              </a:pathLst>
            </a:custGeom>
            <a:solidFill>
              <a:srgbClr val="F1F1F1"/>
            </a:solidFill>
          </p:spPr>
          <p:txBody>
            <a:bodyPr wrap="square" lIns="0" tIns="0" rIns="0" bIns="0" rtlCol="0"/>
            <a:lstStyle/>
            <a:p>
              <a:endParaRPr/>
            </a:p>
          </p:txBody>
        </p:sp>
        <p:sp>
          <p:nvSpPr>
            <p:cNvPr id="15" name="object 15"/>
            <p:cNvSpPr/>
            <p:nvPr/>
          </p:nvSpPr>
          <p:spPr>
            <a:xfrm>
              <a:off x="1452869" y="5268917"/>
              <a:ext cx="260350" cy="154940"/>
            </a:xfrm>
            <a:custGeom>
              <a:avLst/>
              <a:gdLst/>
              <a:ahLst/>
              <a:cxnLst/>
              <a:rect l="l" t="t" r="r" b="b"/>
              <a:pathLst>
                <a:path w="260350" h="154939">
                  <a:moveTo>
                    <a:pt x="130001" y="0"/>
                  </a:moveTo>
                  <a:lnTo>
                    <a:pt x="88756" y="8152"/>
                  </a:lnTo>
                  <a:lnTo>
                    <a:pt x="52767" y="27720"/>
                  </a:lnTo>
                  <a:lnTo>
                    <a:pt x="4711" y="71760"/>
                  </a:lnTo>
                  <a:lnTo>
                    <a:pt x="0" y="77405"/>
                  </a:lnTo>
                  <a:lnTo>
                    <a:pt x="236" y="85682"/>
                  </a:lnTo>
                  <a:lnTo>
                    <a:pt x="53403" y="130170"/>
                  </a:lnTo>
                  <a:lnTo>
                    <a:pt x="89131" y="147304"/>
                  </a:lnTo>
                  <a:lnTo>
                    <a:pt x="130001" y="154419"/>
                  </a:lnTo>
                  <a:lnTo>
                    <a:pt x="170865" y="147303"/>
                  </a:lnTo>
                  <a:lnTo>
                    <a:pt x="206592" y="130162"/>
                  </a:lnTo>
                  <a:lnTo>
                    <a:pt x="214926" y="124091"/>
                  </a:lnTo>
                  <a:lnTo>
                    <a:pt x="96975" y="124091"/>
                  </a:lnTo>
                  <a:lnTo>
                    <a:pt x="78479" y="115925"/>
                  </a:lnTo>
                  <a:lnTo>
                    <a:pt x="60994" y="105913"/>
                  </a:lnTo>
                  <a:lnTo>
                    <a:pt x="44651" y="94143"/>
                  </a:lnTo>
                  <a:lnTo>
                    <a:pt x="29585" y="80706"/>
                  </a:lnTo>
                  <a:lnTo>
                    <a:pt x="43830" y="66342"/>
                  </a:lnTo>
                  <a:lnTo>
                    <a:pt x="59378" y="53478"/>
                  </a:lnTo>
                  <a:lnTo>
                    <a:pt x="76111" y="42202"/>
                  </a:lnTo>
                  <a:lnTo>
                    <a:pt x="93911" y="32599"/>
                  </a:lnTo>
                  <a:lnTo>
                    <a:pt x="213121" y="32599"/>
                  </a:lnTo>
                  <a:lnTo>
                    <a:pt x="207201" y="27720"/>
                  </a:lnTo>
                  <a:lnTo>
                    <a:pt x="171216" y="8152"/>
                  </a:lnTo>
                  <a:lnTo>
                    <a:pt x="130001" y="0"/>
                  </a:lnTo>
                  <a:close/>
                </a:path>
                <a:path w="260350" h="154939">
                  <a:moveTo>
                    <a:pt x="166082" y="32599"/>
                  </a:moveTo>
                  <a:lnTo>
                    <a:pt x="93911" y="32599"/>
                  </a:lnTo>
                  <a:lnTo>
                    <a:pt x="79386" y="50108"/>
                  </a:lnTo>
                  <a:lnTo>
                    <a:pt x="72924" y="71100"/>
                  </a:lnTo>
                  <a:lnTo>
                    <a:pt x="74803" y="92983"/>
                  </a:lnTo>
                  <a:lnTo>
                    <a:pt x="96975" y="124091"/>
                  </a:lnTo>
                  <a:lnTo>
                    <a:pt x="163019" y="124091"/>
                  </a:lnTo>
                  <a:lnTo>
                    <a:pt x="178679" y="107553"/>
                  </a:lnTo>
                  <a:lnTo>
                    <a:pt x="186510" y="87006"/>
                  </a:lnTo>
                  <a:lnTo>
                    <a:pt x="186067" y="65022"/>
                  </a:lnTo>
                  <a:lnTo>
                    <a:pt x="176906" y="44168"/>
                  </a:lnTo>
                  <a:lnTo>
                    <a:pt x="173851" y="39830"/>
                  </a:lnTo>
                  <a:lnTo>
                    <a:pt x="170207" y="35941"/>
                  </a:lnTo>
                  <a:lnTo>
                    <a:pt x="166082" y="32599"/>
                  </a:lnTo>
                  <a:close/>
                </a:path>
                <a:path w="260350" h="154939">
                  <a:moveTo>
                    <a:pt x="213121" y="32599"/>
                  </a:moveTo>
                  <a:lnTo>
                    <a:pt x="166082" y="32599"/>
                  </a:lnTo>
                  <a:lnTo>
                    <a:pt x="183882" y="42207"/>
                  </a:lnTo>
                  <a:lnTo>
                    <a:pt x="200614" y="53485"/>
                  </a:lnTo>
                  <a:lnTo>
                    <a:pt x="216163" y="66346"/>
                  </a:lnTo>
                  <a:lnTo>
                    <a:pt x="230411" y="80706"/>
                  </a:lnTo>
                  <a:lnTo>
                    <a:pt x="215319" y="94152"/>
                  </a:lnTo>
                  <a:lnTo>
                    <a:pt x="198960" y="105925"/>
                  </a:lnTo>
                  <a:lnTo>
                    <a:pt x="181477" y="115934"/>
                  </a:lnTo>
                  <a:lnTo>
                    <a:pt x="163019" y="124091"/>
                  </a:lnTo>
                  <a:lnTo>
                    <a:pt x="214926" y="124091"/>
                  </a:lnTo>
                  <a:lnTo>
                    <a:pt x="235206" y="109310"/>
                  </a:lnTo>
                  <a:lnTo>
                    <a:pt x="254734" y="91058"/>
                  </a:lnTo>
                  <a:lnTo>
                    <a:pt x="259761" y="85747"/>
                  </a:lnTo>
                  <a:lnTo>
                    <a:pt x="259998" y="77405"/>
                  </a:lnTo>
                  <a:lnTo>
                    <a:pt x="255228" y="71760"/>
                  </a:lnTo>
                  <a:lnTo>
                    <a:pt x="235893" y="51368"/>
                  </a:lnTo>
                  <a:lnTo>
                    <a:pt x="213121" y="32599"/>
                  </a:lnTo>
                  <a:close/>
                </a:path>
              </a:pathLst>
            </a:custGeom>
            <a:solidFill>
              <a:srgbClr val="88AE77"/>
            </a:solidFill>
          </p:spPr>
          <p:txBody>
            <a:bodyPr wrap="square" lIns="0" tIns="0" rIns="0" bIns="0" rtlCol="0"/>
            <a:lstStyle/>
            <a:p>
              <a:endParaRPr/>
            </a:p>
          </p:txBody>
        </p:sp>
      </p:grpSp>
      <p:sp>
        <p:nvSpPr>
          <p:cNvPr id="16" name="object 16"/>
          <p:cNvSpPr txBox="1"/>
          <p:nvPr/>
        </p:nvSpPr>
        <p:spPr>
          <a:xfrm>
            <a:off x="2448941" y="5127752"/>
            <a:ext cx="5638800" cy="410209"/>
          </a:xfrm>
          <a:prstGeom prst="rect">
            <a:avLst/>
          </a:prstGeom>
        </p:spPr>
        <p:txBody>
          <a:bodyPr vert="horz" wrap="square" lIns="0" tIns="15875" rIns="0" bIns="0" rtlCol="0">
            <a:spAutoFit/>
          </a:bodyPr>
          <a:lstStyle/>
          <a:p>
            <a:pPr marL="12700">
              <a:lnSpc>
                <a:spcPct val="100000"/>
              </a:lnSpc>
              <a:spcBef>
                <a:spcPts val="125"/>
              </a:spcBef>
            </a:pPr>
            <a:r>
              <a:rPr sz="2500" b="1" i="1" spc="-125" dirty="0">
                <a:solidFill>
                  <a:schemeClr val="bg1"/>
                </a:solidFill>
                <a:latin typeface="Verdana"/>
                <a:cs typeface="Verdana"/>
              </a:rPr>
              <a:t>5</a:t>
            </a:r>
            <a:r>
              <a:rPr sz="2500" b="1" i="1" spc="-155" dirty="0">
                <a:solidFill>
                  <a:schemeClr val="bg1"/>
                </a:solidFill>
                <a:latin typeface="Verdana"/>
                <a:cs typeface="Verdana"/>
              </a:rPr>
              <a:t>5</a:t>
            </a:r>
            <a:r>
              <a:rPr sz="2500" b="1" i="1" spc="-320" dirty="0">
                <a:solidFill>
                  <a:schemeClr val="bg1"/>
                </a:solidFill>
                <a:latin typeface="Verdana"/>
                <a:cs typeface="Verdana"/>
              </a:rPr>
              <a:t> </a:t>
            </a:r>
            <a:r>
              <a:rPr sz="2500" b="1" i="1" spc="-890" dirty="0">
                <a:solidFill>
                  <a:schemeClr val="bg1"/>
                </a:solidFill>
                <a:latin typeface="Verdana"/>
                <a:cs typeface="Verdana"/>
              </a:rPr>
              <a:t>%</a:t>
            </a:r>
            <a:r>
              <a:rPr sz="2500" b="1" i="1" spc="380" dirty="0">
                <a:solidFill>
                  <a:schemeClr val="bg1"/>
                </a:solidFill>
                <a:latin typeface="Verdana"/>
                <a:cs typeface="Verdana"/>
              </a:rPr>
              <a:t> </a:t>
            </a:r>
            <a:r>
              <a:rPr sz="2500" b="1" i="1" spc="-105" dirty="0">
                <a:solidFill>
                  <a:schemeClr val="bg1"/>
                </a:solidFill>
                <a:latin typeface="Verdana"/>
                <a:cs typeface="Verdana"/>
              </a:rPr>
              <a:t>N</a:t>
            </a:r>
            <a:r>
              <a:rPr sz="2500" b="1" i="1" spc="-45" dirty="0">
                <a:solidFill>
                  <a:schemeClr val="bg1"/>
                </a:solidFill>
                <a:latin typeface="Verdana"/>
                <a:cs typeface="Verdana"/>
              </a:rPr>
              <a:t>O</a:t>
            </a:r>
            <a:r>
              <a:rPr sz="2500" b="1" i="1" spc="-125" dirty="0">
                <a:solidFill>
                  <a:schemeClr val="bg1"/>
                </a:solidFill>
                <a:latin typeface="Verdana"/>
                <a:cs typeface="Verdana"/>
              </a:rPr>
              <a:t>N</a:t>
            </a:r>
            <a:r>
              <a:rPr sz="2500" b="1" i="1" spc="-330" dirty="0">
                <a:solidFill>
                  <a:schemeClr val="bg1"/>
                </a:solidFill>
                <a:latin typeface="Verdana"/>
                <a:cs typeface="Verdana"/>
              </a:rPr>
              <a:t> </a:t>
            </a:r>
            <a:r>
              <a:rPr sz="2500" b="1" i="1" spc="-190" dirty="0">
                <a:solidFill>
                  <a:schemeClr val="bg1"/>
                </a:solidFill>
                <a:latin typeface="Verdana"/>
                <a:cs typeface="Verdana"/>
              </a:rPr>
              <a:t>V</a:t>
            </a:r>
            <a:r>
              <a:rPr sz="2500" b="1" i="1" spc="-204" dirty="0">
                <a:solidFill>
                  <a:schemeClr val="bg1"/>
                </a:solidFill>
                <a:latin typeface="Verdana"/>
                <a:cs typeface="Verdana"/>
              </a:rPr>
              <a:t>E</a:t>
            </a:r>
            <a:r>
              <a:rPr sz="2500" b="1" i="1" spc="-270" dirty="0">
                <a:solidFill>
                  <a:schemeClr val="bg1"/>
                </a:solidFill>
                <a:latin typeface="Verdana"/>
                <a:cs typeface="Verdana"/>
              </a:rPr>
              <a:t>R</a:t>
            </a:r>
            <a:r>
              <a:rPr sz="2500" b="1" i="1" spc="-285" dirty="0">
                <a:solidFill>
                  <a:schemeClr val="bg1"/>
                </a:solidFill>
                <a:latin typeface="Verdana"/>
                <a:cs typeface="Verdana"/>
              </a:rPr>
              <a:t>B</a:t>
            </a:r>
            <a:r>
              <a:rPr sz="2500" b="1" i="1" spc="-210" dirty="0">
                <a:solidFill>
                  <a:schemeClr val="bg1"/>
                </a:solidFill>
                <a:latin typeface="Verdana"/>
                <a:cs typeface="Verdana"/>
              </a:rPr>
              <a:t>AL</a:t>
            </a:r>
            <a:r>
              <a:rPr sz="2500" b="1" i="1" spc="-445" dirty="0">
                <a:solidFill>
                  <a:schemeClr val="bg1"/>
                </a:solidFill>
                <a:latin typeface="Verdana"/>
                <a:cs typeface="Verdana"/>
              </a:rPr>
              <a:t> </a:t>
            </a:r>
            <a:r>
              <a:rPr sz="2500" b="1" i="1" spc="-210" dirty="0">
                <a:solidFill>
                  <a:schemeClr val="bg1"/>
                </a:solidFill>
                <a:latin typeface="Verdana"/>
                <a:cs typeface="Verdana"/>
              </a:rPr>
              <a:t>(body</a:t>
            </a:r>
            <a:r>
              <a:rPr sz="2500" b="1" i="1" spc="-250" dirty="0">
                <a:solidFill>
                  <a:schemeClr val="bg1"/>
                </a:solidFill>
                <a:latin typeface="Verdana"/>
                <a:cs typeface="Verdana"/>
              </a:rPr>
              <a:t> </a:t>
            </a:r>
            <a:r>
              <a:rPr sz="2500" b="1" i="1" spc="-140" dirty="0">
                <a:solidFill>
                  <a:schemeClr val="bg1"/>
                </a:solidFill>
                <a:latin typeface="Verdana"/>
                <a:cs typeface="Verdana"/>
              </a:rPr>
              <a:t>l</a:t>
            </a:r>
            <a:r>
              <a:rPr sz="2500" b="1" i="1" spc="-235" dirty="0">
                <a:solidFill>
                  <a:schemeClr val="bg1"/>
                </a:solidFill>
                <a:latin typeface="Verdana"/>
                <a:cs typeface="Verdana"/>
              </a:rPr>
              <a:t>a</a:t>
            </a:r>
            <a:r>
              <a:rPr sz="2500" b="1" i="1" spc="-204" dirty="0">
                <a:solidFill>
                  <a:schemeClr val="bg1"/>
                </a:solidFill>
                <a:latin typeface="Verdana"/>
                <a:cs typeface="Verdana"/>
              </a:rPr>
              <a:t>n</a:t>
            </a:r>
            <a:r>
              <a:rPr sz="2500" b="1" i="1" spc="-165" dirty="0">
                <a:solidFill>
                  <a:schemeClr val="bg1"/>
                </a:solidFill>
                <a:latin typeface="Verdana"/>
                <a:cs typeface="Verdana"/>
              </a:rPr>
              <a:t>g</a:t>
            </a:r>
            <a:r>
              <a:rPr sz="2500" b="1" i="1" spc="-204" dirty="0">
                <a:solidFill>
                  <a:schemeClr val="bg1"/>
                </a:solidFill>
                <a:latin typeface="Verdana"/>
                <a:cs typeface="Verdana"/>
              </a:rPr>
              <a:t>u</a:t>
            </a:r>
            <a:r>
              <a:rPr sz="2500" b="1" i="1" spc="-235" dirty="0">
                <a:solidFill>
                  <a:schemeClr val="bg1"/>
                </a:solidFill>
                <a:latin typeface="Verdana"/>
                <a:cs typeface="Verdana"/>
              </a:rPr>
              <a:t>a</a:t>
            </a:r>
            <a:r>
              <a:rPr sz="2500" b="1" i="1" spc="-140" dirty="0">
                <a:solidFill>
                  <a:schemeClr val="bg1"/>
                </a:solidFill>
                <a:latin typeface="Verdana"/>
                <a:cs typeface="Verdana"/>
              </a:rPr>
              <a:t>g</a:t>
            </a:r>
            <a:r>
              <a:rPr sz="2500" b="1" i="1" spc="-110" dirty="0">
                <a:solidFill>
                  <a:schemeClr val="bg1"/>
                </a:solidFill>
                <a:latin typeface="Verdana"/>
                <a:cs typeface="Verdana"/>
              </a:rPr>
              <a:t>e</a:t>
            </a:r>
            <a:r>
              <a:rPr sz="2500" b="1" i="1" spc="-500" dirty="0">
                <a:solidFill>
                  <a:schemeClr val="bg1"/>
                </a:solidFill>
                <a:latin typeface="Verdana"/>
                <a:cs typeface="Verdana"/>
              </a:rPr>
              <a:t>)</a:t>
            </a:r>
            <a:endParaRPr sz="2500" dirty="0">
              <a:solidFill>
                <a:schemeClr val="bg1"/>
              </a:solidFill>
              <a:latin typeface="Verdana"/>
              <a:cs typeface="Verdana"/>
            </a:endParaRPr>
          </a:p>
        </p:txBody>
      </p:sp>
      <p:pic>
        <p:nvPicPr>
          <p:cNvPr id="17" name="Picture 2" descr="ABESEC OLA">
            <a:extLst>
              <a:ext uri="{FF2B5EF4-FFF2-40B4-BE49-F238E27FC236}">
                <a16:creationId xmlns:a16="http://schemas.microsoft.com/office/drawing/2014/main" id="{1FB7DBC0-81B9-51A6-C060-B3A62BBA753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Cluster Chain</a:t>
            </a:r>
            <a:endParaRPr lang="en-US" dirty="0">
              <a:solidFill>
                <a:schemeClr val="bg1"/>
              </a:solidFill>
            </a:endParaRPr>
          </a:p>
        </p:txBody>
      </p:sp>
      <p:sp>
        <p:nvSpPr>
          <p:cNvPr id="3" name="Content Placeholder 2"/>
          <p:cNvSpPr>
            <a:spLocks noGrp="1"/>
          </p:cNvSpPr>
          <p:nvPr>
            <p:ph sz="half" idx="1"/>
          </p:nvPr>
        </p:nvSpPr>
        <p:spPr/>
        <p:txBody>
          <a:bodyPr/>
          <a:lstStyle/>
          <a:p>
            <a:r>
              <a:rPr lang="en-US" dirty="0">
                <a:solidFill>
                  <a:schemeClr val="bg1"/>
                </a:solidFill>
              </a:rPr>
              <a:t>In the cluster chain, a person tells the information to the selected persons who may in turn relay (pass) the information to other selected persons. Most of the information communication follows this chain</a:t>
            </a:r>
          </a:p>
        </p:txBody>
      </p:sp>
      <p:grpSp>
        <p:nvGrpSpPr>
          <p:cNvPr id="5" name="Group 67"/>
          <p:cNvGrpSpPr>
            <a:grpSpLocks/>
          </p:cNvGrpSpPr>
          <p:nvPr/>
        </p:nvGrpSpPr>
        <p:grpSpPr bwMode="auto">
          <a:xfrm>
            <a:off x="6356264" y="2514605"/>
            <a:ext cx="3000375" cy="2982913"/>
            <a:chOff x="3774" y="1584"/>
            <a:chExt cx="1890" cy="1879"/>
          </a:xfrm>
        </p:grpSpPr>
        <p:grpSp>
          <p:nvGrpSpPr>
            <p:cNvPr id="6" name="Group 68"/>
            <p:cNvGrpSpPr>
              <a:grpSpLocks/>
            </p:cNvGrpSpPr>
            <p:nvPr/>
          </p:nvGrpSpPr>
          <p:grpSpPr bwMode="auto">
            <a:xfrm>
              <a:off x="4608" y="1584"/>
              <a:ext cx="1056" cy="1841"/>
              <a:chOff x="4608" y="1584"/>
              <a:chExt cx="1056" cy="1841"/>
            </a:xfrm>
          </p:grpSpPr>
          <p:sp>
            <p:nvSpPr>
              <p:cNvPr id="10" name="Oval 69"/>
              <p:cNvSpPr>
                <a:spLocks noChangeArrowheads="1"/>
              </p:cNvSpPr>
              <p:nvPr/>
            </p:nvSpPr>
            <p:spPr bwMode="auto">
              <a:xfrm>
                <a:off x="4992" y="3168"/>
                <a:ext cx="241" cy="257"/>
              </a:xfrm>
              <a:prstGeom prst="ellipse">
                <a:avLst/>
              </a:prstGeom>
              <a:solidFill>
                <a:srgbClr val="800080"/>
              </a:solidFill>
              <a:ln w="9525">
                <a:solidFill>
                  <a:schemeClr val="tx1"/>
                </a:solidFill>
                <a:round/>
                <a:headEnd/>
                <a:tailEnd/>
              </a:ln>
            </p:spPr>
            <p:txBody>
              <a:bodyPr wrap="none" lIns="91435" tIns="45718" rIns="91435" bIns="4571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chemeClr val="bg1"/>
                    </a:solidFill>
                    <a:latin typeface="Tahoma" panose="020B0604030504040204" pitchFamily="34" charset="0"/>
                  </a:rPr>
                  <a:t>A</a:t>
                </a:r>
              </a:p>
            </p:txBody>
          </p:sp>
          <p:sp>
            <p:nvSpPr>
              <p:cNvPr id="11" name="Oval 70"/>
              <p:cNvSpPr>
                <a:spLocks noChangeArrowheads="1"/>
              </p:cNvSpPr>
              <p:nvPr/>
            </p:nvSpPr>
            <p:spPr bwMode="auto">
              <a:xfrm>
                <a:off x="4608" y="2928"/>
                <a:ext cx="241" cy="257"/>
              </a:xfrm>
              <a:prstGeom prst="ellipse">
                <a:avLst/>
              </a:prstGeom>
              <a:solidFill>
                <a:srgbClr val="CC0000"/>
              </a:solidFill>
              <a:ln w="9525">
                <a:solidFill>
                  <a:schemeClr val="tx1"/>
                </a:solidFill>
                <a:round/>
                <a:headEnd/>
                <a:tailEnd/>
              </a:ln>
            </p:spPr>
            <p:txBody>
              <a:bodyPr wrap="none" lIns="91435" tIns="45718" rIns="91435" bIns="4571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chemeClr val="bg1"/>
                    </a:solidFill>
                    <a:latin typeface="Tahoma" panose="020B0604030504040204" pitchFamily="34" charset="0"/>
                  </a:rPr>
                  <a:t>C</a:t>
                </a:r>
              </a:p>
            </p:txBody>
          </p:sp>
          <p:sp>
            <p:nvSpPr>
              <p:cNvPr id="12" name="Oval 71"/>
              <p:cNvSpPr>
                <a:spLocks noChangeArrowheads="1"/>
              </p:cNvSpPr>
              <p:nvPr/>
            </p:nvSpPr>
            <p:spPr bwMode="auto">
              <a:xfrm>
                <a:off x="4944" y="2640"/>
                <a:ext cx="241" cy="257"/>
              </a:xfrm>
              <a:prstGeom prst="ellipse">
                <a:avLst/>
              </a:prstGeom>
              <a:solidFill>
                <a:srgbClr val="FF9C0B"/>
              </a:solidFill>
              <a:ln w="9525">
                <a:solidFill>
                  <a:schemeClr val="tx1"/>
                </a:solidFill>
                <a:round/>
                <a:headEnd/>
                <a:tailEnd/>
              </a:ln>
            </p:spPr>
            <p:txBody>
              <a:bodyPr wrap="none" lIns="91435" tIns="45718" rIns="91435" bIns="4571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chemeClr val="bg1"/>
                    </a:solidFill>
                    <a:latin typeface="Tahoma" panose="020B0604030504040204" pitchFamily="34" charset="0"/>
                  </a:rPr>
                  <a:t>D</a:t>
                </a:r>
              </a:p>
            </p:txBody>
          </p:sp>
          <p:sp>
            <p:nvSpPr>
              <p:cNvPr id="13" name="Oval 72"/>
              <p:cNvSpPr>
                <a:spLocks noChangeArrowheads="1"/>
              </p:cNvSpPr>
              <p:nvPr/>
            </p:nvSpPr>
            <p:spPr bwMode="auto">
              <a:xfrm>
                <a:off x="5327" y="2928"/>
                <a:ext cx="241" cy="257"/>
              </a:xfrm>
              <a:prstGeom prst="ellipse">
                <a:avLst/>
              </a:prstGeom>
              <a:solidFill>
                <a:schemeClr val="accent1"/>
              </a:solidFill>
              <a:ln w="9525">
                <a:solidFill>
                  <a:schemeClr val="tx1"/>
                </a:solidFill>
                <a:round/>
                <a:headEnd/>
                <a:tailEnd/>
              </a:ln>
            </p:spPr>
            <p:txBody>
              <a:bodyPr wrap="none" lIns="91435" tIns="45718" rIns="91435" bIns="4571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chemeClr val="bg1"/>
                    </a:solidFill>
                    <a:latin typeface="Tahoma" panose="020B0604030504040204" pitchFamily="34" charset="0"/>
                  </a:rPr>
                  <a:t>F</a:t>
                </a:r>
              </a:p>
            </p:txBody>
          </p:sp>
          <p:sp>
            <p:nvSpPr>
              <p:cNvPr id="14" name="Oval 73"/>
              <p:cNvSpPr>
                <a:spLocks noChangeArrowheads="1"/>
              </p:cNvSpPr>
              <p:nvPr/>
            </p:nvSpPr>
            <p:spPr bwMode="auto">
              <a:xfrm>
                <a:off x="5040" y="1584"/>
                <a:ext cx="241" cy="257"/>
              </a:xfrm>
              <a:prstGeom prst="ellipse">
                <a:avLst/>
              </a:prstGeom>
              <a:solidFill>
                <a:srgbClr val="3333CC"/>
              </a:solidFill>
              <a:ln w="9525">
                <a:solidFill>
                  <a:schemeClr val="tx1"/>
                </a:solidFill>
                <a:round/>
                <a:headEnd/>
                <a:tailEnd/>
              </a:ln>
            </p:spPr>
            <p:txBody>
              <a:bodyPr wrap="none" lIns="91435" tIns="45718" rIns="91435" bIns="4571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chemeClr val="bg1"/>
                    </a:solidFill>
                    <a:latin typeface="Tahoma" panose="020B0604030504040204" pitchFamily="34" charset="0"/>
                  </a:rPr>
                  <a:t>J</a:t>
                </a:r>
              </a:p>
            </p:txBody>
          </p:sp>
          <p:sp>
            <p:nvSpPr>
              <p:cNvPr id="15" name="Oval 74"/>
              <p:cNvSpPr>
                <a:spLocks noChangeArrowheads="1"/>
              </p:cNvSpPr>
              <p:nvPr/>
            </p:nvSpPr>
            <p:spPr bwMode="auto">
              <a:xfrm>
                <a:off x="5423" y="2143"/>
                <a:ext cx="241" cy="257"/>
              </a:xfrm>
              <a:prstGeom prst="ellipse">
                <a:avLst/>
              </a:prstGeom>
              <a:solidFill>
                <a:schemeClr val="accent2"/>
              </a:solidFill>
              <a:ln w="9525">
                <a:solidFill>
                  <a:schemeClr val="tx1"/>
                </a:solidFill>
                <a:round/>
                <a:headEnd/>
                <a:tailEnd/>
              </a:ln>
            </p:spPr>
            <p:txBody>
              <a:bodyPr wrap="none" lIns="91435" tIns="45718" rIns="91435" bIns="4571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chemeClr val="bg1"/>
                    </a:solidFill>
                    <a:latin typeface="Tahoma" panose="020B0604030504040204" pitchFamily="34" charset="0"/>
                  </a:rPr>
                  <a:t>I</a:t>
                </a:r>
              </a:p>
            </p:txBody>
          </p:sp>
          <p:cxnSp>
            <p:nvCxnSpPr>
              <p:cNvPr id="16" name="AutoShape 75"/>
              <p:cNvCxnSpPr>
                <a:cxnSpLocks noChangeShapeType="1"/>
                <a:endCxn id="11" idx="5"/>
              </p:cNvCxnSpPr>
              <p:nvPr/>
            </p:nvCxnSpPr>
            <p:spPr bwMode="auto">
              <a:xfrm flipH="1" flipV="1">
                <a:off x="4814" y="3147"/>
                <a:ext cx="213" cy="59"/>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76"/>
              <p:cNvCxnSpPr>
                <a:cxnSpLocks noChangeShapeType="1"/>
                <a:endCxn id="13" idx="2"/>
              </p:cNvCxnSpPr>
              <p:nvPr/>
            </p:nvCxnSpPr>
            <p:spPr bwMode="auto">
              <a:xfrm flipV="1">
                <a:off x="5198" y="3057"/>
                <a:ext cx="129" cy="149"/>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 name="AutoShape 77"/>
              <p:cNvCxnSpPr>
                <a:cxnSpLocks noChangeShapeType="1"/>
                <a:endCxn id="12" idx="4"/>
              </p:cNvCxnSpPr>
              <p:nvPr/>
            </p:nvCxnSpPr>
            <p:spPr bwMode="auto">
              <a:xfrm flipH="1" flipV="1">
                <a:off x="5065" y="2897"/>
                <a:ext cx="48" cy="27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 name="AutoShape 78"/>
              <p:cNvCxnSpPr>
                <a:cxnSpLocks noChangeShapeType="1"/>
                <a:stCxn id="13" idx="1"/>
                <a:endCxn id="8" idx="5"/>
              </p:cNvCxnSpPr>
              <p:nvPr/>
            </p:nvCxnSpPr>
            <p:spPr bwMode="auto">
              <a:xfrm flipH="1" flipV="1">
                <a:off x="4958" y="2314"/>
                <a:ext cx="404" cy="65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79"/>
              <p:cNvCxnSpPr>
                <a:cxnSpLocks noChangeShapeType="1"/>
                <a:stCxn id="13" idx="0"/>
                <a:endCxn id="15" idx="4"/>
              </p:cNvCxnSpPr>
              <p:nvPr/>
            </p:nvCxnSpPr>
            <p:spPr bwMode="auto">
              <a:xfrm flipV="1">
                <a:off x="5448" y="2400"/>
                <a:ext cx="96" cy="52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80"/>
              <p:cNvCxnSpPr>
                <a:cxnSpLocks noChangeShapeType="1"/>
                <a:stCxn id="8" idx="0"/>
                <a:endCxn id="14" idx="3"/>
              </p:cNvCxnSpPr>
              <p:nvPr/>
            </p:nvCxnSpPr>
            <p:spPr bwMode="auto">
              <a:xfrm flipV="1">
                <a:off x="4873" y="1803"/>
                <a:ext cx="202" cy="2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7" name="Group 81"/>
            <p:cNvGrpSpPr>
              <a:grpSpLocks/>
            </p:cNvGrpSpPr>
            <p:nvPr/>
          </p:nvGrpSpPr>
          <p:grpSpPr bwMode="auto">
            <a:xfrm>
              <a:off x="3774" y="2095"/>
              <a:ext cx="1219" cy="1368"/>
              <a:chOff x="3774" y="2095"/>
              <a:chExt cx="1219" cy="1368"/>
            </a:xfrm>
          </p:grpSpPr>
          <p:sp>
            <p:nvSpPr>
              <p:cNvPr id="8" name="Oval 82"/>
              <p:cNvSpPr>
                <a:spLocks noChangeArrowheads="1"/>
              </p:cNvSpPr>
              <p:nvPr/>
            </p:nvSpPr>
            <p:spPr bwMode="auto">
              <a:xfrm>
                <a:off x="4752" y="2095"/>
                <a:ext cx="241" cy="257"/>
              </a:xfrm>
              <a:prstGeom prst="ellipse">
                <a:avLst/>
              </a:prstGeom>
              <a:solidFill>
                <a:schemeClr val="accent2"/>
              </a:solidFill>
              <a:ln w="9525">
                <a:solidFill>
                  <a:schemeClr val="tx1"/>
                </a:solidFill>
                <a:round/>
                <a:headEnd/>
                <a:tailEnd/>
              </a:ln>
            </p:spPr>
            <p:txBody>
              <a:bodyPr wrap="none" lIns="91435" tIns="45718" rIns="91435" bIns="4571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chemeClr val="bg1"/>
                    </a:solidFill>
                    <a:latin typeface="Tahoma" panose="020B0604030504040204" pitchFamily="34" charset="0"/>
                  </a:rPr>
                  <a:t>B</a:t>
                </a:r>
              </a:p>
            </p:txBody>
          </p:sp>
          <p:sp>
            <p:nvSpPr>
              <p:cNvPr id="9" name="Text Box 83"/>
              <p:cNvSpPr txBox="1">
                <a:spLocks noChangeArrowheads="1"/>
              </p:cNvSpPr>
              <p:nvPr/>
            </p:nvSpPr>
            <p:spPr bwMode="auto">
              <a:xfrm>
                <a:off x="3774" y="3172"/>
                <a:ext cx="989" cy="291"/>
              </a:xfrm>
              <a:prstGeom prst="rect">
                <a:avLst/>
              </a:prstGeom>
              <a:noFill/>
              <a:ln w="9525">
                <a:solidFill>
                  <a:schemeClr val="tx1"/>
                </a:solidFill>
                <a:miter lim="800000"/>
                <a:headEnd/>
                <a:tailEnd/>
              </a:ln>
            </p:spPr>
            <p:txBody>
              <a:bodyPr wrap="square" lIns="91435" tIns="45718" rIns="91435" bIns="45718">
                <a:spAutoFit/>
              </a:bodyPr>
              <a:lstStyle/>
              <a:p>
                <a:pPr>
                  <a:spcBef>
                    <a:spcPct val="50000"/>
                  </a:spcBef>
                  <a:defRPr/>
                </a:pPr>
                <a:r>
                  <a:rPr lang="en-US" sz="2400" b="1" dirty="0">
                    <a:solidFill>
                      <a:schemeClr val="bg1"/>
                    </a:solidFill>
                    <a:latin typeface="Franklin Gothic Medium Cond" pitchFamily="34" charset="0"/>
                    <a:cs typeface="Arial" charset="0"/>
                  </a:rPr>
                  <a:t>Cluster</a:t>
                </a:r>
              </a:p>
            </p:txBody>
          </p:sp>
        </p:grpSp>
      </p:grpSp>
      <p:pic>
        <p:nvPicPr>
          <p:cNvPr id="4" name="Picture 2" descr="ABESEC OLA">
            <a:extLst>
              <a:ext uri="{FF2B5EF4-FFF2-40B4-BE49-F238E27FC236}">
                <a16:creationId xmlns:a16="http://schemas.microsoft.com/office/drawing/2014/main" id="{29AAE67E-EBD3-77A8-8662-321AA576C6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008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7" name="Content Placeholder 4"/>
          <p:cNvGraphicFramePr>
            <a:graphicFrameLocks/>
          </p:cNvGraphicFramePr>
          <p:nvPr/>
        </p:nvGraphicFramePr>
        <p:xfrm>
          <a:off x="323527" y="188640"/>
          <a:ext cx="10922227" cy="640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2" descr="ABESEC OLA">
            <a:extLst>
              <a:ext uri="{FF2B5EF4-FFF2-40B4-BE49-F238E27FC236}">
                <a16:creationId xmlns:a16="http://schemas.microsoft.com/office/drawing/2014/main" id="{86F5A500-BFD9-1305-B64C-83947A4E8B0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44295"/>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88912" y="1143293"/>
            <a:ext cx="10770991" cy="3007467"/>
          </a:xfrm>
        </p:spPr>
        <p:txBody>
          <a:bodyPr>
            <a:normAutofit/>
          </a:bodyPr>
          <a:lstStyle/>
          <a:p>
            <a:r>
              <a:rPr lang="en-US" sz="6000" dirty="0">
                <a:solidFill>
                  <a:schemeClr val="bg1"/>
                </a:solidFill>
              </a:rPr>
              <a:t>Barriers to Effective</a:t>
            </a:r>
            <a:br>
              <a:rPr lang="en-US" sz="6000" dirty="0">
                <a:solidFill>
                  <a:schemeClr val="bg1"/>
                </a:solidFill>
              </a:rPr>
            </a:br>
            <a:r>
              <a:rPr lang="en-US" sz="6000" dirty="0">
                <a:solidFill>
                  <a:schemeClr val="bg1"/>
                </a:solidFill>
              </a:rPr>
              <a:t>Communication</a:t>
            </a:r>
          </a:p>
        </p:txBody>
      </p:sp>
      <p:pic>
        <p:nvPicPr>
          <p:cNvPr id="3" name="Picture 2" descr="ABESEC OLA">
            <a:extLst>
              <a:ext uri="{FF2B5EF4-FFF2-40B4-BE49-F238E27FC236}">
                <a16:creationId xmlns:a16="http://schemas.microsoft.com/office/drawing/2014/main" id="{958C2462-9BA6-9B36-859C-EB2F8B688B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04345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What is a Barrier ?</a:t>
            </a:r>
          </a:p>
        </p:txBody>
      </p:sp>
      <p:sp>
        <p:nvSpPr>
          <p:cNvPr id="3" name="Content Placeholder 2"/>
          <p:cNvSpPr>
            <a:spLocks noGrp="1"/>
          </p:cNvSpPr>
          <p:nvPr>
            <p:ph idx="1"/>
          </p:nvPr>
        </p:nvSpPr>
        <p:spPr/>
        <p:txBody>
          <a:bodyPr/>
          <a:lstStyle/>
          <a:p>
            <a:r>
              <a:rPr lang="en-US" dirty="0">
                <a:solidFill>
                  <a:schemeClr val="bg1"/>
                </a:solidFill>
              </a:rPr>
              <a:t>Communication barrier means various disturbances in communication process which hamper (obstruct) the smooth flow of effective communication.</a:t>
            </a:r>
            <a:r>
              <a:rPr lang="en-US" dirty="0"/>
              <a:t>.</a:t>
            </a:r>
          </a:p>
          <a:p>
            <a:endParaRPr lang="en-US" dirty="0"/>
          </a:p>
          <a:p>
            <a:endParaRPr lang="en-US" dirty="0"/>
          </a:p>
        </p:txBody>
      </p:sp>
      <p:pic>
        <p:nvPicPr>
          <p:cNvPr id="4" name="Picture 3"/>
          <p:cNvPicPr>
            <a:picLocks noChangeAspect="1"/>
          </p:cNvPicPr>
          <p:nvPr/>
        </p:nvPicPr>
        <p:blipFill>
          <a:blip r:embed="rId2"/>
          <a:stretch>
            <a:fillRect/>
          </a:stretch>
        </p:blipFill>
        <p:spPr>
          <a:xfrm>
            <a:off x="2156347" y="2975213"/>
            <a:ext cx="5800298" cy="2968386"/>
          </a:xfrm>
          <a:prstGeom prst="rect">
            <a:avLst/>
          </a:prstGeom>
        </p:spPr>
      </p:pic>
      <p:pic>
        <p:nvPicPr>
          <p:cNvPr id="5" name="Picture 2" descr="ABESEC OLA">
            <a:extLst>
              <a:ext uri="{FF2B5EF4-FFF2-40B4-BE49-F238E27FC236}">
                <a16:creationId xmlns:a16="http://schemas.microsoft.com/office/drawing/2014/main" id="{45FCAE58-8127-2F4D-9AFE-B13E5C085E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0467414"/>
      </p:ext>
    </p:extLst>
  </p:cSld>
  <p:clrMapOvr>
    <a:masterClrMapping/>
  </p:clrMapOvr>
  <p:transition spd="slow">
    <p:randomBar dir="vert"/>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Classification Of Barriers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8484914"/>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BESEC OLA">
            <a:extLst>
              <a:ext uri="{FF2B5EF4-FFF2-40B4-BE49-F238E27FC236}">
                <a16:creationId xmlns:a16="http://schemas.microsoft.com/office/drawing/2014/main" id="{C383D902-C27C-5F47-8F1E-7549931D37A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765997"/>
      </p:ext>
    </p:extLst>
  </p:cSld>
  <p:clrMapOvr>
    <a:masterClrMapping/>
  </p:clrMapOvr>
  <p:transition spd="slow">
    <p:randomBar dir="vert"/>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Intrapersonal Barriers</a:t>
            </a:r>
            <a:endParaRPr lang="en-US" dirty="0">
              <a:solidFill>
                <a:schemeClr val="bg1"/>
              </a:solidFill>
            </a:endParaRPr>
          </a:p>
        </p:txBody>
      </p:sp>
      <p:sp>
        <p:nvSpPr>
          <p:cNvPr id="3" name="Content Placeholder 2"/>
          <p:cNvSpPr>
            <a:spLocks noGrp="1"/>
          </p:cNvSpPr>
          <p:nvPr>
            <p:ph idx="1"/>
          </p:nvPr>
        </p:nvSpPr>
        <p:spPr/>
        <p:txBody>
          <a:bodyPr>
            <a:noAutofit/>
          </a:bodyPr>
          <a:lstStyle/>
          <a:p>
            <a:r>
              <a:rPr lang="en-US" sz="2800" dirty="0">
                <a:solidFill>
                  <a:schemeClr val="bg1"/>
                </a:solidFill>
              </a:rPr>
              <a:t>Intrapersonal barriers stem from an individual’s attitudes or habits. Individuals are unique because of their idiosyncrasies (unique qualities). This is mainly because of differences in experience, education and thinking abilities. Each of us interpret the same information in different ways as our thinking varies. The causes that lead to intrapersonal barriers are…</a:t>
            </a:r>
          </a:p>
          <a:p>
            <a:endParaRPr lang="en-US" sz="28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27147671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039737" y="805218"/>
            <a:ext cx="3261815" cy="6277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a:t>Intrapersonal Barriers</a:t>
            </a:r>
            <a:endParaRPr lang="en-US" dirty="0"/>
          </a:p>
        </p:txBody>
      </p:sp>
      <p:sp>
        <p:nvSpPr>
          <p:cNvPr id="3" name="Down Arrow 2"/>
          <p:cNvSpPr/>
          <p:nvPr/>
        </p:nvSpPr>
        <p:spPr>
          <a:xfrm>
            <a:off x="5268036" y="1433015"/>
            <a:ext cx="264083" cy="60050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 name="Straight Connector 4"/>
          <p:cNvCxnSpPr/>
          <p:nvPr/>
        </p:nvCxnSpPr>
        <p:spPr>
          <a:xfrm>
            <a:off x="1023582" y="2047164"/>
            <a:ext cx="9539785" cy="27295"/>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a:off x="1023582" y="2047164"/>
            <a:ext cx="0" cy="5868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Rectangle 8"/>
          <p:cNvSpPr/>
          <p:nvPr/>
        </p:nvSpPr>
        <p:spPr>
          <a:xfrm>
            <a:off x="1" y="2634018"/>
            <a:ext cx="2538484" cy="6823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Wrong assumptions</a:t>
            </a:r>
          </a:p>
        </p:txBody>
      </p:sp>
      <p:cxnSp>
        <p:nvCxnSpPr>
          <p:cNvPr id="10" name="Straight Arrow Connector 9"/>
          <p:cNvCxnSpPr/>
          <p:nvPr/>
        </p:nvCxnSpPr>
        <p:spPr>
          <a:xfrm>
            <a:off x="3269778" y="2101754"/>
            <a:ext cx="0" cy="14330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538485" y="3520916"/>
            <a:ext cx="2538484" cy="6823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bg2"/>
                </a:solidFill>
              </a:rPr>
              <a:t>Varied perceptions</a:t>
            </a:r>
          </a:p>
        </p:txBody>
      </p:sp>
      <p:cxnSp>
        <p:nvCxnSpPr>
          <p:cNvPr id="14" name="Straight Arrow Connector 13"/>
          <p:cNvCxnSpPr/>
          <p:nvPr/>
        </p:nvCxnSpPr>
        <p:spPr>
          <a:xfrm>
            <a:off x="5532119" y="2101754"/>
            <a:ext cx="0" cy="5868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Rectangle 14"/>
          <p:cNvSpPr/>
          <p:nvPr/>
        </p:nvSpPr>
        <p:spPr>
          <a:xfrm>
            <a:off x="4251274" y="2750024"/>
            <a:ext cx="2538484" cy="6823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bg2"/>
                </a:solidFill>
              </a:rPr>
              <a:t>Differing backgrounds</a:t>
            </a:r>
          </a:p>
        </p:txBody>
      </p:sp>
      <p:cxnSp>
        <p:nvCxnSpPr>
          <p:cNvPr id="16" name="Straight Arrow Connector 15"/>
          <p:cNvCxnSpPr/>
          <p:nvPr/>
        </p:nvCxnSpPr>
        <p:spPr>
          <a:xfrm>
            <a:off x="7148017" y="2074459"/>
            <a:ext cx="0" cy="14330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Rectangle 16"/>
          <p:cNvSpPr/>
          <p:nvPr/>
        </p:nvSpPr>
        <p:spPr>
          <a:xfrm>
            <a:off x="5878775" y="3487006"/>
            <a:ext cx="2538484" cy="6823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bg2"/>
                </a:solidFill>
              </a:rPr>
              <a:t>Wrong inferences</a:t>
            </a:r>
          </a:p>
        </p:txBody>
      </p:sp>
      <p:cxnSp>
        <p:nvCxnSpPr>
          <p:cNvPr id="18" name="Straight Arrow Connector 17"/>
          <p:cNvCxnSpPr/>
          <p:nvPr/>
        </p:nvCxnSpPr>
        <p:spPr>
          <a:xfrm>
            <a:off x="8878095" y="2163170"/>
            <a:ext cx="0" cy="5868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Rectangle 18"/>
          <p:cNvSpPr/>
          <p:nvPr/>
        </p:nvSpPr>
        <p:spPr>
          <a:xfrm>
            <a:off x="7301552" y="2702255"/>
            <a:ext cx="2538484" cy="6823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bg2"/>
                </a:solidFill>
              </a:rPr>
              <a:t>Impervious Categories</a:t>
            </a:r>
          </a:p>
        </p:txBody>
      </p:sp>
      <p:cxnSp>
        <p:nvCxnSpPr>
          <p:cNvPr id="20" name="Straight Arrow Connector 19"/>
          <p:cNvCxnSpPr/>
          <p:nvPr/>
        </p:nvCxnSpPr>
        <p:spPr>
          <a:xfrm>
            <a:off x="10563367" y="2163170"/>
            <a:ext cx="0" cy="14330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Rectangle 20"/>
          <p:cNvSpPr/>
          <p:nvPr/>
        </p:nvSpPr>
        <p:spPr>
          <a:xfrm>
            <a:off x="8878095" y="3623481"/>
            <a:ext cx="2538484" cy="6823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bg2"/>
                </a:solidFill>
              </a:rPr>
              <a:t>Categorical Thinking</a:t>
            </a:r>
          </a:p>
        </p:txBody>
      </p:sp>
      <p:cxnSp>
        <p:nvCxnSpPr>
          <p:cNvPr id="23" name="Straight Connector 22"/>
          <p:cNvCxnSpPr/>
          <p:nvPr/>
        </p:nvCxnSpPr>
        <p:spPr>
          <a:xfrm>
            <a:off x="1025236" y="2050473"/>
            <a:ext cx="9545782" cy="138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5400000">
            <a:off x="748146" y="2355272"/>
            <a:ext cx="58189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a:off x="2556164" y="2805545"/>
            <a:ext cx="145472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5" idx="0"/>
          </p:cNvCxnSpPr>
          <p:nvPr/>
        </p:nvCxnSpPr>
        <p:spPr>
          <a:xfrm rot="5400000">
            <a:off x="5181392" y="2403451"/>
            <a:ext cx="685697" cy="74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17" idx="0"/>
          </p:cNvCxnSpPr>
          <p:nvPr/>
        </p:nvCxnSpPr>
        <p:spPr>
          <a:xfrm rot="5400000">
            <a:off x="6444070" y="2768275"/>
            <a:ext cx="1422679" cy="147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a:off x="8548255" y="2382981"/>
            <a:ext cx="637309"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9753600" y="2854037"/>
            <a:ext cx="1620982" cy="138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 name="Picture 2" descr="ABESEC OLA">
            <a:extLst>
              <a:ext uri="{FF2B5EF4-FFF2-40B4-BE49-F238E27FC236}">
                <a16:creationId xmlns:a16="http://schemas.microsoft.com/office/drawing/2014/main" id="{8ABDD63C-00E9-3D4B-E041-C18A54E72E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6346090"/>
      </p:ext>
    </p:extLst>
  </p:cSld>
  <p:clrMapOvr>
    <a:masterClrMapping/>
  </p:clrMapOvr>
  <p:transition spd="slow">
    <p:randomBar dir="vert"/>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Wrong assumptions </a:t>
            </a:r>
            <a:r>
              <a:rPr lang="en-US" dirty="0">
                <a:solidFill>
                  <a:schemeClr val="bg1"/>
                </a:solidFill>
              </a:rPr>
              <a:t>(suppositions)</a:t>
            </a:r>
          </a:p>
        </p:txBody>
      </p:sp>
      <p:sp>
        <p:nvSpPr>
          <p:cNvPr id="4" name="TextBox 3"/>
          <p:cNvSpPr txBox="1"/>
          <p:nvPr/>
        </p:nvSpPr>
        <p:spPr>
          <a:xfrm>
            <a:off x="736977" y="1910687"/>
            <a:ext cx="10874580" cy="3416320"/>
          </a:xfrm>
          <a:prstGeom prst="rect">
            <a:avLst/>
          </a:prstGeom>
          <a:noFill/>
        </p:spPr>
        <p:txBody>
          <a:bodyPr wrap="none" rtlCol="0">
            <a:spAutoFit/>
          </a:bodyPr>
          <a:lstStyle/>
          <a:p>
            <a:r>
              <a:rPr lang="en-US" sz="2400" dirty="0">
                <a:solidFill>
                  <a:schemeClr val="bg1"/>
                </a:solidFill>
              </a:rPr>
              <a:t>Many barriers stem from wrong assumptions. For example, when a doctor tells his</a:t>
            </a:r>
          </a:p>
          <a:p>
            <a:r>
              <a:rPr lang="en-US" sz="2400" dirty="0">
                <a:solidFill>
                  <a:schemeClr val="bg1"/>
                </a:solidFill>
              </a:rPr>
              <a:t>patient that he must take a medicine only as ‘SOS’, without knowing whether the</a:t>
            </a:r>
          </a:p>
          <a:p>
            <a:r>
              <a:rPr lang="en-US" sz="2400" dirty="0">
                <a:solidFill>
                  <a:schemeClr val="bg1"/>
                </a:solidFill>
              </a:rPr>
              <a:t>patient understands the term or not, he is creating a barrier in his communication.</a:t>
            </a:r>
          </a:p>
          <a:p>
            <a:r>
              <a:rPr lang="en-US" sz="2400" dirty="0">
                <a:solidFill>
                  <a:schemeClr val="bg1"/>
                </a:solidFill>
              </a:rPr>
              <a:t>Here the doctor has made a wrong assumption about his patient’s level of</a:t>
            </a:r>
          </a:p>
          <a:p>
            <a:r>
              <a:rPr lang="en-US" sz="2400" dirty="0">
                <a:solidFill>
                  <a:schemeClr val="bg1"/>
                </a:solidFill>
              </a:rPr>
              <a:t>knowledge. Wrong assumptions generally occur when the sender and receiver do</a:t>
            </a:r>
          </a:p>
          <a:p>
            <a:r>
              <a:rPr lang="en-US" sz="2400" dirty="0">
                <a:solidFill>
                  <a:schemeClr val="bg1"/>
                </a:solidFill>
              </a:rPr>
              <a:t>not have adequate knowledge about each other’s background, or entertain certain</a:t>
            </a:r>
          </a:p>
          <a:p>
            <a:r>
              <a:rPr lang="en-US" sz="2400" dirty="0">
                <a:solidFill>
                  <a:schemeClr val="bg1"/>
                </a:solidFill>
              </a:rPr>
              <a:t>false notions (ideas), which are fixed in their mind. In order to strengthen your</a:t>
            </a:r>
          </a:p>
          <a:p>
            <a:r>
              <a:rPr lang="en-US" sz="2400" dirty="0">
                <a:solidFill>
                  <a:schemeClr val="bg1"/>
                </a:solidFill>
              </a:rPr>
              <a:t>skills as a communicator try to put yourself in the shoes of the listener. This</a:t>
            </a:r>
          </a:p>
          <a:p>
            <a:r>
              <a:rPr lang="en-US" sz="2400" dirty="0">
                <a:solidFill>
                  <a:schemeClr val="bg1"/>
                </a:solidFill>
              </a:rPr>
              <a:t>exercise will prevent making wrong assumptions about the receiver.</a:t>
            </a:r>
          </a:p>
        </p:txBody>
      </p:sp>
      <p:pic>
        <p:nvPicPr>
          <p:cNvPr id="3" name="Picture 2" descr="ABESEC OLA">
            <a:extLst>
              <a:ext uri="{FF2B5EF4-FFF2-40B4-BE49-F238E27FC236}">
                <a16:creationId xmlns:a16="http://schemas.microsoft.com/office/drawing/2014/main" id="{7272660F-B8B4-D24D-40AD-5413C9D534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4893686"/>
      </p:ext>
    </p:extLst>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Varied perceptions (understanding differently)</a:t>
            </a:r>
            <a:endParaRPr lang="en-US" dirty="0">
              <a:solidFill>
                <a:schemeClr val="bg1"/>
              </a:solidFill>
            </a:endParaRPr>
          </a:p>
        </p:txBody>
      </p:sp>
      <p:sp>
        <p:nvSpPr>
          <p:cNvPr id="3" name="Content Placeholder 2"/>
          <p:cNvSpPr>
            <a:spLocks noGrp="1"/>
          </p:cNvSpPr>
          <p:nvPr>
            <p:ph idx="1"/>
          </p:nvPr>
        </p:nvSpPr>
        <p:spPr>
          <a:xfrm>
            <a:off x="407624" y="1732449"/>
            <a:ext cx="10859933" cy="5125551"/>
          </a:xfrm>
        </p:spPr>
        <p:txBody>
          <a:bodyPr>
            <a:noAutofit/>
          </a:bodyPr>
          <a:lstStyle/>
          <a:p>
            <a:pPr marL="36900" indent="0">
              <a:buNone/>
            </a:pPr>
            <a:r>
              <a:rPr lang="en-US" sz="1800" dirty="0">
                <a:solidFill>
                  <a:schemeClr val="bg1"/>
                </a:solidFill>
              </a:rPr>
              <a:t>Different people have their different views.</a:t>
            </a:r>
          </a:p>
          <a:p>
            <a:pPr marL="36900" indent="0">
              <a:buNone/>
            </a:pPr>
            <a:r>
              <a:rPr lang="en-US" sz="1800" dirty="0">
                <a:solidFill>
                  <a:schemeClr val="bg1"/>
                </a:solidFill>
              </a:rPr>
              <a:t>We all know the story of six blind men of Burma, who visited an elephant and their</a:t>
            </a:r>
          </a:p>
          <a:p>
            <a:pPr marL="36900" indent="0">
              <a:buNone/>
            </a:pPr>
            <a:r>
              <a:rPr lang="en-US" sz="1800" dirty="0">
                <a:solidFill>
                  <a:schemeClr val="bg1"/>
                </a:solidFill>
              </a:rPr>
              <a:t>description of the elephant on returning from the venture. The elephant is</a:t>
            </a:r>
          </a:p>
          <a:p>
            <a:pPr marL="36900" indent="0">
              <a:buNone/>
            </a:pPr>
            <a:r>
              <a:rPr lang="en-US" sz="1800" dirty="0">
                <a:solidFill>
                  <a:schemeClr val="bg1"/>
                </a:solidFill>
              </a:rPr>
              <a:t>perceived by each man as a fan, a rope, a wall, a sword, a snake, and a tree. None</a:t>
            </a:r>
          </a:p>
          <a:p>
            <a:pPr marL="36900" indent="0">
              <a:buNone/>
            </a:pPr>
            <a:r>
              <a:rPr lang="en-US" sz="1800" dirty="0">
                <a:solidFill>
                  <a:schemeClr val="bg1"/>
                </a:solidFill>
              </a:rPr>
              <a:t>of the blind men is wrong, as the part of the elephant body touched by each man</a:t>
            </a:r>
          </a:p>
          <a:p>
            <a:pPr marL="36900" indent="0">
              <a:buNone/>
            </a:pPr>
            <a:r>
              <a:rPr lang="en-US" sz="1800" dirty="0">
                <a:solidFill>
                  <a:schemeClr val="bg1"/>
                </a:solidFill>
              </a:rPr>
              <a:t>was compared with various objects. This is how an individual perceives reality.</a:t>
            </a:r>
          </a:p>
          <a:p>
            <a:pPr marL="36900" indent="0">
              <a:buNone/>
            </a:pPr>
            <a:r>
              <a:rPr lang="en-US" sz="1800" dirty="0">
                <a:solidFill>
                  <a:schemeClr val="bg1"/>
                </a:solidFill>
              </a:rPr>
              <a:t>Similarly, individuals in an organization also perceive situations in different</a:t>
            </a:r>
          </a:p>
          <a:p>
            <a:pPr marL="36900" indent="0">
              <a:buNone/>
            </a:pPr>
            <a:r>
              <a:rPr lang="en-US" sz="1800" dirty="0">
                <a:solidFill>
                  <a:schemeClr val="bg1"/>
                </a:solidFill>
              </a:rPr>
              <a:t>ways. Let us take the case of an argument between two individuals. If you are close</a:t>
            </a:r>
          </a:p>
          <a:p>
            <a:pPr marL="36900" indent="0">
              <a:buNone/>
            </a:pPr>
            <a:r>
              <a:rPr lang="en-US" sz="1800" dirty="0">
                <a:solidFill>
                  <a:schemeClr val="bg1"/>
                </a:solidFill>
              </a:rPr>
              <a:t>to one of them, you are likely to be biased. You may perceive your friend’s</a:t>
            </a:r>
          </a:p>
          <a:p>
            <a:pPr marL="36900" indent="0">
              <a:buNone/>
            </a:pPr>
            <a:r>
              <a:rPr lang="en-US" sz="1800" dirty="0">
                <a:solidFill>
                  <a:schemeClr val="bg1"/>
                </a:solidFill>
              </a:rPr>
              <a:t>arguments as correct, and hence, may not be able to appreciate his opponent’s</a:t>
            </a:r>
          </a:p>
          <a:p>
            <a:pPr marL="36900" indent="0">
              <a:buNone/>
            </a:pPr>
            <a:r>
              <a:rPr lang="en-US" sz="1800" dirty="0">
                <a:solidFill>
                  <a:schemeClr val="bg1"/>
                </a:solidFill>
              </a:rPr>
              <a:t>point of view. It is all a matter of perception. The best way to overcome this barrier</a:t>
            </a:r>
          </a:p>
          <a:p>
            <a:pPr marL="36900" indent="0">
              <a:buNone/>
            </a:pPr>
            <a:r>
              <a:rPr lang="en-US" sz="1800" dirty="0">
                <a:solidFill>
                  <a:schemeClr val="bg1"/>
                </a:solidFill>
              </a:rPr>
              <a:t>is to take a wider view of the issue.</a:t>
            </a:r>
          </a:p>
        </p:txBody>
      </p:sp>
      <p:pic>
        <p:nvPicPr>
          <p:cNvPr id="4" name="Picture 2" descr="ABESEC OLA">
            <a:extLst>
              <a:ext uri="{FF2B5EF4-FFF2-40B4-BE49-F238E27FC236}">
                <a16:creationId xmlns:a16="http://schemas.microsoft.com/office/drawing/2014/main" id="{A047AA71-9BF4-1DD3-D06A-0E307A43C3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713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Differing backgrounds</a:t>
            </a:r>
            <a:endParaRPr lang="en-US" dirty="0">
              <a:solidFill>
                <a:schemeClr val="bg1"/>
              </a:solidFill>
            </a:endParaRPr>
          </a:p>
        </p:txBody>
      </p:sp>
      <p:sp>
        <p:nvSpPr>
          <p:cNvPr id="4" name="TextBox 3"/>
          <p:cNvSpPr txBox="1"/>
          <p:nvPr/>
        </p:nvSpPr>
        <p:spPr>
          <a:xfrm>
            <a:off x="259309" y="2101753"/>
            <a:ext cx="11051423" cy="3785652"/>
          </a:xfrm>
          <a:prstGeom prst="rect">
            <a:avLst/>
          </a:prstGeom>
          <a:noFill/>
        </p:spPr>
        <p:txBody>
          <a:bodyPr wrap="none" rtlCol="0">
            <a:spAutoFit/>
          </a:bodyPr>
          <a:lstStyle/>
          <a:p>
            <a:r>
              <a:rPr lang="en-US" sz="2400" dirty="0">
                <a:solidFill>
                  <a:schemeClr val="bg1"/>
                </a:solidFill>
              </a:rPr>
              <a:t>No two persons have a similar background. People vary in terms of their education,</a:t>
            </a:r>
          </a:p>
          <a:p>
            <a:r>
              <a:rPr lang="en-US" sz="2400" dirty="0">
                <a:solidFill>
                  <a:schemeClr val="bg1"/>
                </a:solidFill>
              </a:rPr>
              <a:t>culture, language, environment, age, financial status, etc. Our background plays a</a:t>
            </a:r>
          </a:p>
          <a:p>
            <a:r>
              <a:rPr lang="en-US" sz="2400" dirty="0">
                <a:solidFill>
                  <a:schemeClr val="bg1"/>
                </a:solidFill>
              </a:rPr>
              <a:t>significant role in how we interpret a message. At times, something not</a:t>
            </a:r>
          </a:p>
          <a:p>
            <a:r>
              <a:rPr lang="en-US" sz="2400" dirty="0">
                <a:solidFill>
                  <a:schemeClr val="bg1"/>
                </a:solidFill>
              </a:rPr>
              <a:t>experienced by you earlier will be difficult to interpret or appreciate. Think of a</a:t>
            </a:r>
          </a:p>
          <a:p>
            <a:r>
              <a:rPr lang="en-US" sz="2400" dirty="0">
                <a:solidFill>
                  <a:schemeClr val="bg1"/>
                </a:solidFill>
              </a:rPr>
              <a:t>discussion where somebody talks about his mountaineering expedition experience.</a:t>
            </a:r>
          </a:p>
          <a:p>
            <a:r>
              <a:rPr lang="en-US" sz="2400" dirty="0">
                <a:solidFill>
                  <a:schemeClr val="bg1"/>
                </a:solidFill>
              </a:rPr>
              <a:t>Those people who have had the experience of trekking may be able to appreciate</a:t>
            </a:r>
          </a:p>
          <a:p>
            <a:r>
              <a:rPr lang="en-US" sz="2400" dirty="0">
                <a:solidFill>
                  <a:schemeClr val="bg1"/>
                </a:solidFill>
              </a:rPr>
              <a:t>the talk, but others who have not trekked before may not find it interesting at all.</a:t>
            </a:r>
          </a:p>
          <a:p>
            <a:endParaRPr lang="en-US" sz="2400" dirty="0">
              <a:solidFill>
                <a:schemeClr val="bg1"/>
              </a:solidFill>
            </a:endParaRPr>
          </a:p>
          <a:p>
            <a:r>
              <a:rPr lang="en-US" sz="2400" dirty="0">
                <a:solidFill>
                  <a:schemeClr val="bg1"/>
                </a:solidFill>
              </a:rPr>
              <a:t>To overcome this barrier, one should know the background of his audience</a:t>
            </a:r>
          </a:p>
          <a:p>
            <a:r>
              <a:rPr lang="en-US" sz="2400" dirty="0">
                <a:solidFill>
                  <a:schemeClr val="bg1"/>
                </a:solidFill>
              </a:rPr>
              <a:t>and use the information accordingly to deliver his message effectively.</a:t>
            </a:r>
          </a:p>
        </p:txBody>
      </p:sp>
      <p:pic>
        <p:nvPicPr>
          <p:cNvPr id="3" name="Picture 2" descr="ABESEC OLA">
            <a:extLst>
              <a:ext uri="{FF2B5EF4-FFF2-40B4-BE49-F238E27FC236}">
                <a16:creationId xmlns:a16="http://schemas.microsoft.com/office/drawing/2014/main" id="{E9FECDDB-A23B-6E30-18CA-38BEF8155C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5023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9FD24-0BF4-9B91-0D72-EFF8C01A10C5}"/>
              </a:ext>
            </a:extLst>
          </p:cNvPr>
          <p:cNvSpPr>
            <a:spLocks noGrp="1"/>
          </p:cNvSpPr>
          <p:nvPr>
            <p:ph type="title"/>
          </p:nvPr>
        </p:nvSpPr>
        <p:spPr/>
        <p:txBody>
          <a:bodyPr/>
          <a:lstStyle/>
          <a:p>
            <a:r>
              <a:rPr lang="en-US" dirty="0">
                <a:solidFill>
                  <a:schemeClr val="bg1"/>
                </a:solidFill>
              </a:rPr>
              <a:t>Verbal Communication</a:t>
            </a:r>
            <a:endParaRPr lang="en-IN" dirty="0">
              <a:solidFill>
                <a:schemeClr val="bg1"/>
              </a:solidFill>
            </a:endParaRPr>
          </a:p>
        </p:txBody>
      </p:sp>
      <p:sp>
        <p:nvSpPr>
          <p:cNvPr id="3" name="Content Placeholder 2">
            <a:extLst>
              <a:ext uri="{FF2B5EF4-FFF2-40B4-BE49-F238E27FC236}">
                <a16:creationId xmlns:a16="http://schemas.microsoft.com/office/drawing/2014/main" id="{0B48E9A8-3FD8-F08F-FC63-B902CE922B04}"/>
              </a:ext>
            </a:extLst>
          </p:cNvPr>
          <p:cNvSpPr>
            <a:spLocks noGrp="1"/>
          </p:cNvSpPr>
          <p:nvPr>
            <p:ph idx="1"/>
          </p:nvPr>
        </p:nvSpPr>
        <p:spPr>
          <a:solidFill>
            <a:schemeClr val="tx1"/>
          </a:solidFill>
        </p:spPr>
        <p:txBody>
          <a:bodyPr>
            <a:normAutofit/>
          </a:bodyPr>
          <a:lstStyle/>
          <a:p>
            <a:r>
              <a:rPr lang="en-US" sz="2400" b="0" i="0" dirty="0">
                <a:solidFill>
                  <a:schemeClr val="bg1"/>
                </a:solidFill>
                <a:effectLst/>
                <a:latin typeface="Calibri" panose="020F0502020204030204" pitchFamily="34" charset="0"/>
                <a:cs typeface="Calibri" panose="020F0502020204030204" pitchFamily="34" charset="0"/>
              </a:rPr>
              <a:t>It is a method that uses speech in the form of speaking to convey a message or information.</a:t>
            </a:r>
          </a:p>
          <a:p>
            <a:r>
              <a:rPr lang="en-US" sz="2400" b="0" i="0" dirty="0">
                <a:solidFill>
                  <a:schemeClr val="bg1"/>
                </a:solidFill>
                <a:effectLst/>
                <a:latin typeface="Calibri" panose="020F0502020204030204" pitchFamily="34" charset="0"/>
                <a:cs typeface="Calibri" panose="020F0502020204030204" pitchFamily="34" charset="0"/>
              </a:rPr>
              <a:t> It is the most popular and effective mode of communication, usually practiced during video conferences, phone calls, presentations, one-on-one conversations, and meetings. </a:t>
            </a:r>
          </a:p>
          <a:p>
            <a:r>
              <a:rPr lang="en-US" sz="2400" b="0" i="0" dirty="0">
                <a:solidFill>
                  <a:schemeClr val="bg1"/>
                </a:solidFill>
                <a:effectLst/>
                <a:latin typeface="Calibri" panose="020F0502020204030204" pitchFamily="34" charset="0"/>
                <a:cs typeface="Calibri" panose="020F0502020204030204" pitchFamily="34" charset="0"/>
              </a:rPr>
              <a:t>It supports both nonverbal and written communication.</a:t>
            </a:r>
          </a:p>
          <a:p>
            <a:r>
              <a:rPr lang="en-US" sz="2400" dirty="0">
                <a:solidFill>
                  <a:schemeClr val="bg1"/>
                </a:solidFill>
                <a:effectLst/>
                <a:latin typeface="Calibri" panose="020F0502020204030204" pitchFamily="34" charset="0"/>
                <a:cs typeface="Calibri" panose="020F0502020204030204" pitchFamily="34" charset="0"/>
              </a:rPr>
              <a:t>It also includes </a:t>
            </a:r>
            <a:r>
              <a:rPr lang="en-US" sz="2400" dirty="0">
                <a:solidFill>
                  <a:schemeClr val="bg1"/>
                </a:solidFill>
                <a:effectLst/>
                <a:latin typeface="Poppins" panose="00000500000000000000" pitchFamily="2" charset="0"/>
                <a:cs typeface="Calibri" panose="020F0502020204030204" pitchFamily="34" charset="0"/>
              </a:rPr>
              <a:t>written words,</a:t>
            </a:r>
            <a:r>
              <a:rPr lang="en-US" sz="2400" b="0" i="0" dirty="0">
                <a:solidFill>
                  <a:schemeClr val="bg1"/>
                </a:solidFill>
                <a:effectLst/>
                <a:latin typeface="Poppins" panose="00000500000000000000" pitchFamily="2" charset="0"/>
              </a:rPr>
              <a:t> typing, printing, writing to send a piece of information. </a:t>
            </a:r>
            <a:endParaRPr lang="en-IN" sz="2400" dirty="0">
              <a:solidFill>
                <a:schemeClr val="bg1"/>
              </a:solidFill>
              <a:latin typeface="Calibri" panose="020F0502020204030204" pitchFamily="34" charset="0"/>
              <a:cs typeface="Calibri" panose="020F0502020204030204" pitchFamily="34" charset="0"/>
            </a:endParaRPr>
          </a:p>
        </p:txBody>
      </p:sp>
      <p:pic>
        <p:nvPicPr>
          <p:cNvPr id="4" name="Picture 2" descr="ABESEC OLA">
            <a:extLst>
              <a:ext uri="{FF2B5EF4-FFF2-40B4-BE49-F238E27FC236}">
                <a16:creationId xmlns:a16="http://schemas.microsoft.com/office/drawing/2014/main" id="{A831D037-6523-4771-D2E4-AEB7D7CFD2F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89969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Wrong inferences</a:t>
            </a:r>
            <a:endParaRPr lang="en-US" dirty="0">
              <a:solidFill>
                <a:schemeClr val="bg1"/>
              </a:solidFill>
            </a:endParaRPr>
          </a:p>
        </p:txBody>
      </p:sp>
      <p:sp>
        <p:nvSpPr>
          <p:cNvPr id="4" name="TextBox 3"/>
          <p:cNvSpPr txBox="1"/>
          <p:nvPr/>
        </p:nvSpPr>
        <p:spPr>
          <a:xfrm>
            <a:off x="163773" y="1814513"/>
            <a:ext cx="12028227" cy="3539430"/>
          </a:xfrm>
          <a:prstGeom prst="rect">
            <a:avLst/>
          </a:prstGeom>
          <a:noFill/>
        </p:spPr>
        <p:txBody>
          <a:bodyPr wrap="square" rtlCol="0">
            <a:spAutoFit/>
          </a:bodyPr>
          <a:lstStyle/>
          <a:p>
            <a:r>
              <a:rPr lang="en-US" sz="2800" dirty="0">
                <a:solidFill>
                  <a:schemeClr val="bg1"/>
                </a:solidFill>
              </a:rPr>
              <a:t>To draw wrong conclusion about something without knowing the facts can also lead to communication barrier. For example, you have planned a trip with some of your friends, suddenly one of your friends could not make the trip, you draw the conclusion that he has not come due to studies, but the fact is that he had taken ill.</a:t>
            </a:r>
          </a:p>
          <a:p>
            <a:r>
              <a:rPr lang="en-US" sz="2800" dirty="0">
                <a:solidFill>
                  <a:schemeClr val="bg1"/>
                </a:solidFill>
              </a:rPr>
              <a:t> </a:t>
            </a:r>
          </a:p>
          <a:p>
            <a:endParaRPr lang="en-US" sz="2800" dirty="0">
              <a:solidFill>
                <a:schemeClr val="bg1"/>
              </a:solidFill>
            </a:endParaRPr>
          </a:p>
          <a:p>
            <a:endParaRPr lang="en-US" sz="2800" dirty="0">
              <a:solidFill>
                <a:schemeClr val="bg1"/>
              </a:solidFill>
            </a:endParaRPr>
          </a:p>
        </p:txBody>
      </p:sp>
      <p:pic>
        <p:nvPicPr>
          <p:cNvPr id="3" name="Picture 2" descr="ABESEC OLA">
            <a:extLst>
              <a:ext uri="{FF2B5EF4-FFF2-40B4-BE49-F238E27FC236}">
                <a16:creationId xmlns:a16="http://schemas.microsoft.com/office/drawing/2014/main" id="{BF99F641-16A3-1EAB-0DD9-445F077AFD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372485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Impervious (inflexible) categories</a:t>
            </a:r>
            <a:endParaRPr lang="en-US" dirty="0">
              <a:solidFill>
                <a:schemeClr val="bg1"/>
              </a:solidFill>
            </a:endParaRPr>
          </a:p>
        </p:txBody>
      </p:sp>
      <p:sp>
        <p:nvSpPr>
          <p:cNvPr id="4" name="TextBox 3"/>
          <p:cNvSpPr txBox="1"/>
          <p:nvPr/>
        </p:nvSpPr>
        <p:spPr>
          <a:xfrm>
            <a:off x="368490" y="1828800"/>
            <a:ext cx="10727140" cy="3785652"/>
          </a:xfrm>
          <a:prstGeom prst="rect">
            <a:avLst/>
          </a:prstGeom>
          <a:noFill/>
        </p:spPr>
        <p:txBody>
          <a:bodyPr wrap="square" rtlCol="0">
            <a:spAutoFit/>
          </a:bodyPr>
          <a:lstStyle/>
          <a:p>
            <a:r>
              <a:rPr lang="en-US" sz="2400" dirty="0">
                <a:solidFill>
                  <a:schemeClr val="bg1"/>
                </a:solidFill>
              </a:rPr>
              <a:t>In general, we have own views and attitudes. Conversely, when we receive information that does not conform (match) to our personal views, habits and attitudes, or appears unfavorable to us; we tend to react negatively or even disbelieve. Rejection, distortion and avoidance are three common, undesirable and negative reactions to unfavorable information</a:t>
            </a:r>
          </a:p>
          <a:p>
            <a:endParaRPr lang="en-US" sz="2400" dirty="0">
              <a:solidFill>
                <a:schemeClr val="bg1"/>
              </a:solidFill>
            </a:endParaRPr>
          </a:p>
          <a:p>
            <a:r>
              <a:rPr lang="en-US" sz="2400" dirty="0">
                <a:solidFill>
                  <a:schemeClr val="bg1"/>
                </a:solidFill>
              </a:rPr>
              <a:t>People who are very rigid in their opinions and are not ready to accept any</a:t>
            </a:r>
          </a:p>
          <a:p>
            <a:r>
              <a:rPr lang="en-US" sz="2400" dirty="0">
                <a:solidFill>
                  <a:schemeClr val="bg1"/>
                </a:solidFill>
              </a:rPr>
              <a:t>view which is different from their own, fall into impervious categories. Such</a:t>
            </a:r>
          </a:p>
          <a:p>
            <a:r>
              <a:rPr lang="en-US" sz="2400" dirty="0">
                <a:solidFill>
                  <a:schemeClr val="bg1"/>
                </a:solidFill>
              </a:rPr>
              <a:t>closed minded people face problem in communicating effectively and are known</a:t>
            </a:r>
          </a:p>
          <a:p>
            <a:r>
              <a:rPr lang="en-US" sz="2400" dirty="0">
                <a:solidFill>
                  <a:schemeClr val="bg1"/>
                </a:solidFill>
              </a:rPr>
              <a:t>as </a:t>
            </a:r>
            <a:r>
              <a:rPr lang="en-US" sz="2400" dirty="0" err="1">
                <a:solidFill>
                  <a:schemeClr val="bg1"/>
                </a:solidFill>
              </a:rPr>
              <a:t>misoneist</a:t>
            </a:r>
            <a:r>
              <a:rPr lang="en-US" sz="2400" dirty="0">
                <a:solidFill>
                  <a:schemeClr val="bg1"/>
                </a:solidFill>
              </a:rPr>
              <a:t>.</a:t>
            </a:r>
          </a:p>
        </p:txBody>
      </p:sp>
      <p:pic>
        <p:nvPicPr>
          <p:cNvPr id="3" name="Picture 2" descr="ABESEC OLA">
            <a:extLst>
              <a:ext uri="{FF2B5EF4-FFF2-40B4-BE49-F238E27FC236}">
                <a16:creationId xmlns:a16="http://schemas.microsoft.com/office/drawing/2014/main" id="{7ED2D2CA-BD61-DF13-4292-A9C2090846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98725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solidFill>
                  <a:schemeClr val="bg1"/>
                </a:solidFill>
              </a:rPr>
              <a:t>Categorical thinking</a:t>
            </a:r>
            <a:endParaRPr lang="en-US" dirty="0">
              <a:solidFill>
                <a:schemeClr val="bg1"/>
              </a:solidFill>
            </a:endParaRPr>
          </a:p>
        </p:txBody>
      </p:sp>
      <p:sp>
        <p:nvSpPr>
          <p:cNvPr id="6" name="TextBox 5"/>
          <p:cNvSpPr txBox="1"/>
          <p:nvPr/>
        </p:nvSpPr>
        <p:spPr>
          <a:xfrm>
            <a:off x="532263" y="2085975"/>
            <a:ext cx="11254925" cy="4154984"/>
          </a:xfrm>
          <a:prstGeom prst="rect">
            <a:avLst/>
          </a:prstGeom>
          <a:noFill/>
        </p:spPr>
        <p:txBody>
          <a:bodyPr wrap="square" rtlCol="0">
            <a:spAutoFit/>
          </a:bodyPr>
          <a:lstStyle/>
          <a:p>
            <a:r>
              <a:rPr lang="en-US" sz="2400" dirty="0">
                <a:solidFill>
                  <a:schemeClr val="bg1"/>
                </a:solidFill>
              </a:rPr>
              <a:t>People who feel that they ‘know it all’ are called </a:t>
            </a:r>
            <a:r>
              <a:rPr lang="en-US" sz="2400" dirty="0" err="1">
                <a:solidFill>
                  <a:schemeClr val="bg1"/>
                </a:solidFill>
              </a:rPr>
              <a:t>pansophists</a:t>
            </a:r>
            <a:r>
              <a:rPr lang="en-US" sz="2400" dirty="0">
                <a:solidFill>
                  <a:schemeClr val="bg1"/>
                </a:solidFill>
              </a:rPr>
              <a:t>. This type of thinking</a:t>
            </a:r>
          </a:p>
          <a:p>
            <a:r>
              <a:rPr lang="en-US" sz="2400" dirty="0">
                <a:solidFill>
                  <a:schemeClr val="bg1"/>
                </a:solidFill>
              </a:rPr>
              <a:t>exists among people who feel that they know everything about a particular subject</a:t>
            </a:r>
          </a:p>
          <a:p>
            <a:r>
              <a:rPr lang="en-US" sz="2400" dirty="0">
                <a:solidFill>
                  <a:schemeClr val="bg1"/>
                </a:solidFill>
              </a:rPr>
              <a:t>and therefore, refuse to accept any further information on that topic. For example,</a:t>
            </a:r>
          </a:p>
          <a:p>
            <a:r>
              <a:rPr lang="en-US" sz="2400" dirty="0">
                <a:solidFill>
                  <a:schemeClr val="bg1"/>
                </a:solidFill>
              </a:rPr>
              <a:t>in a General Body meeting of your organization, you are to be briefed about the</a:t>
            </a:r>
          </a:p>
          <a:p>
            <a:r>
              <a:rPr lang="en-US" sz="2400" dirty="0">
                <a:solidFill>
                  <a:schemeClr val="bg1"/>
                </a:solidFill>
              </a:rPr>
              <a:t>annual budget. However, you do not pay attention because you feel you have</a:t>
            </a:r>
          </a:p>
          <a:p>
            <a:r>
              <a:rPr lang="en-US" sz="2400" dirty="0">
                <a:solidFill>
                  <a:schemeClr val="bg1"/>
                </a:solidFill>
              </a:rPr>
              <a:t>already been briefed about it by your secretary the previous day. Later you propose</a:t>
            </a:r>
          </a:p>
          <a:p>
            <a:r>
              <a:rPr lang="en-US" sz="2400" dirty="0">
                <a:solidFill>
                  <a:schemeClr val="bg1"/>
                </a:solidFill>
              </a:rPr>
              <a:t>that new vehicles to be bought. Imagine your embarrassment when you  realize that the topic was discussed, and a decision had already been taken in the</a:t>
            </a:r>
          </a:p>
          <a:p>
            <a:r>
              <a:rPr lang="en-US" sz="2400" dirty="0">
                <a:solidFill>
                  <a:schemeClr val="bg1"/>
                </a:solidFill>
              </a:rPr>
              <a:t>general body meeting. This type of thinking can pose a major barrier leading to a</a:t>
            </a:r>
          </a:p>
          <a:p>
            <a:r>
              <a:rPr lang="en-US" sz="2400" dirty="0">
                <a:solidFill>
                  <a:schemeClr val="bg1"/>
                </a:solidFill>
              </a:rPr>
              <a:t>failure in communication. In such instances, the receivers refuse information</a:t>
            </a:r>
          </a:p>
          <a:p>
            <a:r>
              <a:rPr lang="en-US" sz="2400" dirty="0">
                <a:solidFill>
                  <a:schemeClr val="bg1"/>
                </a:solidFill>
              </a:rPr>
              <a:t>because of their ‘know-it-all’ attitude.</a:t>
            </a:r>
          </a:p>
        </p:txBody>
      </p:sp>
      <p:pic>
        <p:nvPicPr>
          <p:cNvPr id="2" name="Picture 2" descr="ABESEC OLA">
            <a:extLst>
              <a:ext uri="{FF2B5EF4-FFF2-40B4-BE49-F238E27FC236}">
                <a16:creationId xmlns:a16="http://schemas.microsoft.com/office/drawing/2014/main" id="{8EAC21BD-0667-4B92-37BB-D81B6A38111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265761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10777" y="637309"/>
            <a:ext cx="10353762" cy="970450"/>
          </a:xfrm>
        </p:spPr>
        <p:txBody>
          <a:bodyPr/>
          <a:lstStyle/>
          <a:p>
            <a:r>
              <a:rPr lang="en-US" b="1" dirty="0">
                <a:solidFill>
                  <a:schemeClr val="bg1"/>
                </a:solidFill>
              </a:rPr>
              <a:t>Interpersonal Barriers</a:t>
            </a:r>
            <a:endParaRPr lang="en-US" dirty="0">
              <a:solidFill>
                <a:schemeClr val="bg1"/>
              </a:solidFill>
            </a:endParaRPr>
          </a:p>
        </p:txBody>
      </p:sp>
      <p:sp>
        <p:nvSpPr>
          <p:cNvPr id="4" name="TextBox 3"/>
          <p:cNvSpPr txBox="1"/>
          <p:nvPr/>
        </p:nvSpPr>
        <p:spPr>
          <a:xfrm>
            <a:off x="477672" y="1910687"/>
            <a:ext cx="10859127" cy="1938992"/>
          </a:xfrm>
          <a:prstGeom prst="rect">
            <a:avLst/>
          </a:prstGeom>
          <a:noFill/>
        </p:spPr>
        <p:txBody>
          <a:bodyPr wrap="none" rtlCol="0">
            <a:spAutoFit/>
          </a:bodyPr>
          <a:lstStyle/>
          <a:p>
            <a:r>
              <a:rPr lang="en-US" sz="2400" dirty="0">
                <a:solidFill>
                  <a:schemeClr val="bg1"/>
                </a:solidFill>
              </a:rPr>
              <a:t>Interpersonal barriers creep in as a result of the limitations in the communication</a:t>
            </a:r>
          </a:p>
          <a:p>
            <a:r>
              <a:rPr lang="en-US" sz="2400" dirty="0">
                <a:solidFill>
                  <a:schemeClr val="bg1"/>
                </a:solidFill>
              </a:rPr>
              <a:t>skills of the encoder or decoder, or both. In addition, they may also occur because</a:t>
            </a:r>
          </a:p>
          <a:p>
            <a:r>
              <a:rPr lang="en-US" sz="2400" dirty="0">
                <a:solidFill>
                  <a:schemeClr val="bg1"/>
                </a:solidFill>
              </a:rPr>
              <a:t>of some disturbance in the channel. If two people are involved in communication,</a:t>
            </a:r>
          </a:p>
          <a:p>
            <a:r>
              <a:rPr lang="en-US" sz="2400" dirty="0">
                <a:solidFill>
                  <a:schemeClr val="bg1"/>
                </a:solidFill>
              </a:rPr>
              <a:t>the traits that distinguish them as individuals can be the root cause of a</a:t>
            </a:r>
          </a:p>
          <a:p>
            <a:r>
              <a:rPr lang="en-US" sz="2400" dirty="0">
                <a:solidFill>
                  <a:schemeClr val="bg1"/>
                </a:solidFill>
              </a:rPr>
              <a:t>communication problem. The most common reasons for interpersonal barriers are</a:t>
            </a:r>
          </a:p>
        </p:txBody>
      </p:sp>
      <p:pic>
        <p:nvPicPr>
          <p:cNvPr id="3" name="Picture 2" descr="ABESEC OLA">
            <a:extLst>
              <a:ext uri="{FF2B5EF4-FFF2-40B4-BE49-F238E27FC236}">
                <a16:creationId xmlns:a16="http://schemas.microsoft.com/office/drawing/2014/main" id="{362376A0-F136-B332-7E28-8DC9E80726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3456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039737" y="805218"/>
            <a:ext cx="3261815" cy="6277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Interpersonal Barriers</a:t>
            </a:r>
            <a:endParaRPr lang="en-US" dirty="0"/>
          </a:p>
        </p:txBody>
      </p:sp>
      <p:sp>
        <p:nvSpPr>
          <p:cNvPr id="5" name="Down Arrow 4"/>
          <p:cNvSpPr/>
          <p:nvPr/>
        </p:nvSpPr>
        <p:spPr>
          <a:xfrm>
            <a:off x="5268036" y="1433015"/>
            <a:ext cx="264083" cy="60050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Connector 5"/>
          <p:cNvCxnSpPr/>
          <p:nvPr/>
        </p:nvCxnSpPr>
        <p:spPr>
          <a:xfrm>
            <a:off x="1023582" y="2047159"/>
            <a:ext cx="10563367" cy="27300"/>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p:nvPr/>
        </p:nvCxnSpPr>
        <p:spPr>
          <a:xfrm>
            <a:off x="1023582" y="2047164"/>
            <a:ext cx="0" cy="5868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Rectangle 7"/>
          <p:cNvSpPr/>
          <p:nvPr/>
        </p:nvSpPr>
        <p:spPr>
          <a:xfrm>
            <a:off x="0" y="2661727"/>
            <a:ext cx="2538484" cy="6823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Limited </a:t>
            </a:r>
            <a:r>
              <a:rPr lang="en-US" b="1" dirty="0">
                <a:solidFill>
                  <a:schemeClr val="bg1"/>
                </a:solidFill>
              </a:rPr>
              <a:t>vocabulary</a:t>
            </a:r>
          </a:p>
        </p:txBody>
      </p:sp>
      <p:cxnSp>
        <p:nvCxnSpPr>
          <p:cNvPr id="9" name="Straight Arrow Connector 8"/>
          <p:cNvCxnSpPr/>
          <p:nvPr/>
        </p:nvCxnSpPr>
        <p:spPr>
          <a:xfrm>
            <a:off x="3269778" y="2101754"/>
            <a:ext cx="0" cy="14330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2538485" y="3534770"/>
            <a:ext cx="2538484" cy="6823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Incongruity of verbal and nonverbal messages</a:t>
            </a:r>
          </a:p>
        </p:txBody>
      </p:sp>
      <p:cxnSp>
        <p:nvCxnSpPr>
          <p:cNvPr id="11" name="Straight Arrow Connector 10"/>
          <p:cNvCxnSpPr/>
          <p:nvPr/>
        </p:nvCxnSpPr>
        <p:spPr>
          <a:xfrm>
            <a:off x="5532119" y="2101754"/>
            <a:ext cx="0" cy="5868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Rectangle 11"/>
          <p:cNvSpPr/>
          <p:nvPr/>
        </p:nvSpPr>
        <p:spPr>
          <a:xfrm>
            <a:off x="4251274" y="2750024"/>
            <a:ext cx="2538484" cy="6823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Emotional outbursts</a:t>
            </a:r>
          </a:p>
        </p:txBody>
      </p:sp>
      <p:cxnSp>
        <p:nvCxnSpPr>
          <p:cNvPr id="13" name="Straight Arrow Connector 12"/>
          <p:cNvCxnSpPr/>
          <p:nvPr/>
        </p:nvCxnSpPr>
        <p:spPr>
          <a:xfrm>
            <a:off x="7148017" y="2074459"/>
            <a:ext cx="0" cy="14330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Rectangle 13"/>
          <p:cNvSpPr/>
          <p:nvPr/>
        </p:nvSpPr>
        <p:spPr>
          <a:xfrm>
            <a:off x="5878775" y="3487006"/>
            <a:ext cx="2538484" cy="6823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Communication selectivity</a:t>
            </a:r>
          </a:p>
        </p:txBody>
      </p:sp>
      <p:cxnSp>
        <p:nvCxnSpPr>
          <p:cNvPr id="15" name="Straight Arrow Connector 14"/>
          <p:cNvCxnSpPr/>
          <p:nvPr/>
        </p:nvCxnSpPr>
        <p:spPr>
          <a:xfrm>
            <a:off x="8878095" y="2163170"/>
            <a:ext cx="0" cy="5868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Rectangle 15"/>
          <p:cNvSpPr/>
          <p:nvPr/>
        </p:nvSpPr>
        <p:spPr>
          <a:xfrm>
            <a:off x="7301552" y="2702255"/>
            <a:ext cx="2538484" cy="6823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Cultural variations</a:t>
            </a:r>
          </a:p>
        </p:txBody>
      </p:sp>
      <p:cxnSp>
        <p:nvCxnSpPr>
          <p:cNvPr id="17" name="Straight Arrow Connector 16"/>
          <p:cNvCxnSpPr/>
          <p:nvPr/>
        </p:nvCxnSpPr>
        <p:spPr>
          <a:xfrm>
            <a:off x="10563367" y="2163170"/>
            <a:ext cx="0" cy="14330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ectangle 17"/>
          <p:cNvSpPr/>
          <p:nvPr/>
        </p:nvSpPr>
        <p:spPr>
          <a:xfrm>
            <a:off x="9210998" y="5207241"/>
            <a:ext cx="2538484" cy="6823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Noise</a:t>
            </a:r>
          </a:p>
        </p:txBody>
      </p:sp>
      <p:cxnSp>
        <p:nvCxnSpPr>
          <p:cNvPr id="19" name="Straight Arrow Connector 18"/>
          <p:cNvCxnSpPr/>
          <p:nvPr/>
        </p:nvCxnSpPr>
        <p:spPr>
          <a:xfrm flipH="1">
            <a:off x="11586949" y="2053990"/>
            <a:ext cx="15922" cy="31867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Rectangle 20"/>
          <p:cNvSpPr/>
          <p:nvPr/>
        </p:nvSpPr>
        <p:spPr>
          <a:xfrm>
            <a:off x="9002786" y="3803590"/>
            <a:ext cx="2538484" cy="6823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Poor listening skills</a:t>
            </a:r>
          </a:p>
        </p:txBody>
      </p:sp>
      <p:cxnSp>
        <p:nvCxnSpPr>
          <p:cNvPr id="22" name="Straight Connector 21"/>
          <p:cNvCxnSpPr/>
          <p:nvPr/>
        </p:nvCxnSpPr>
        <p:spPr>
          <a:xfrm>
            <a:off x="1025236" y="2064327"/>
            <a:ext cx="10557164" cy="27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a:off x="10016837" y="3657600"/>
            <a:ext cx="3144982" cy="138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6200000" flipH="1">
            <a:off x="720436" y="2369127"/>
            <a:ext cx="609600" cy="277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6200000" flipH="1">
            <a:off x="2535381" y="2798618"/>
            <a:ext cx="1468582" cy="277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2" idx="0"/>
          </p:cNvCxnSpPr>
          <p:nvPr/>
        </p:nvCxnSpPr>
        <p:spPr>
          <a:xfrm rot="16200000" flipH="1">
            <a:off x="5188318" y="2417826"/>
            <a:ext cx="657988" cy="64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14" idx="0"/>
          </p:cNvCxnSpPr>
          <p:nvPr/>
        </p:nvCxnSpPr>
        <p:spPr>
          <a:xfrm rot="16200000" flipH="1">
            <a:off x="6437142" y="2776131"/>
            <a:ext cx="1408824" cy="129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8575964" y="2410690"/>
            <a:ext cx="637309"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9691255" y="2957945"/>
            <a:ext cx="1745673" cy="138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 name="Picture 2" descr="ABESEC OLA">
            <a:extLst>
              <a:ext uri="{FF2B5EF4-FFF2-40B4-BE49-F238E27FC236}">
                <a16:creationId xmlns:a16="http://schemas.microsoft.com/office/drawing/2014/main" id="{EC5AFE25-AAAE-439E-62F0-324679961A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9831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Limited vocabulary</a:t>
            </a:r>
            <a:endParaRPr lang="en-US" dirty="0">
              <a:solidFill>
                <a:schemeClr val="bg1"/>
              </a:solidFill>
            </a:endParaRPr>
          </a:p>
        </p:txBody>
      </p:sp>
      <p:sp>
        <p:nvSpPr>
          <p:cNvPr id="4" name="TextBox 3"/>
          <p:cNvSpPr txBox="1"/>
          <p:nvPr/>
        </p:nvSpPr>
        <p:spPr>
          <a:xfrm>
            <a:off x="573206" y="1580050"/>
            <a:ext cx="11388630" cy="4154984"/>
          </a:xfrm>
          <a:prstGeom prst="rect">
            <a:avLst/>
          </a:prstGeom>
          <a:noFill/>
        </p:spPr>
        <p:txBody>
          <a:bodyPr wrap="none" rtlCol="0">
            <a:spAutoFit/>
          </a:bodyPr>
          <a:lstStyle/>
          <a:p>
            <a:r>
              <a:rPr lang="en-US" sz="2400" dirty="0">
                <a:solidFill>
                  <a:schemeClr val="bg1"/>
                </a:solidFill>
              </a:rPr>
              <a:t>Inadequate vocabulary can be a major hindrance in communication. At times, your</a:t>
            </a:r>
          </a:p>
          <a:p>
            <a:r>
              <a:rPr lang="en-US" sz="2400" dirty="0">
                <a:solidFill>
                  <a:schemeClr val="bg1"/>
                </a:solidFill>
              </a:rPr>
              <a:t>pen falters, or your tongue fumbles as you search for the exact word or phrase. In</a:t>
            </a:r>
          </a:p>
          <a:p>
            <a:r>
              <a:rPr lang="en-US" sz="2400" dirty="0">
                <a:solidFill>
                  <a:schemeClr val="bg1"/>
                </a:solidFill>
              </a:rPr>
              <a:t>your communication, the meanings of your words should be clear to the</a:t>
            </a:r>
          </a:p>
          <a:p>
            <a:r>
              <a:rPr lang="en-US" sz="2400" dirty="0">
                <a:solidFill>
                  <a:schemeClr val="bg1"/>
                </a:solidFill>
              </a:rPr>
              <a:t>receiver. During your speech if you are at a loss for words, your communication</a:t>
            </a:r>
          </a:p>
          <a:p>
            <a:r>
              <a:rPr lang="en-US" sz="2400" dirty="0">
                <a:solidFill>
                  <a:schemeClr val="bg1"/>
                </a:solidFill>
              </a:rPr>
              <a:t>will be ineffective, and you will leave a poor impression on the audience. On the</a:t>
            </a:r>
          </a:p>
          <a:p>
            <a:r>
              <a:rPr lang="en-US" sz="2400" dirty="0">
                <a:solidFill>
                  <a:schemeClr val="bg1"/>
                </a:solidFill>
              </a:rPr>
              <a:t>other hand, if you have a varied and substantial vocabulary, you can create an</a:t>
            </a:r>
          </a:p>
          <a:p>
            <a:r>
              <a:rPr lang="en-US" sz="2400" dirty="0">
                <a:solidFill>
                  <a:schemeClr val="bg1"/>
                </a:solidFill>
              </a:rPr>
              <a:t>indelible impression on your listeners.</a:t>
            </a:r>
          </a:p>
          <a:p>
            <a:r>
              <a:rPr lang="en-US" sz="2400" dirty="0">
                <a:solidFill>
                  <a:schemeClr val="bg1"/>
                </a:solidFill>
              </a:rPr>
              <a:t>Also remember that merely having a good vocabulary is of no use unless the</a:t>
            </a:r>
          </a:p>
          <a:p>
            <a:r>
              <a:rPr lang="en-US" sz="2400" dirty="0">
                <a:solidFill>
                  <a:schemeClr val="bg1"/>
                </a:solidFill>
              </a:rPr>
              <a:t>communicator knows how to use it. Therefore, one should make constant efforts to</a:t>
            </a:r>
          </a:p>
          <a:p>
            <a:r>
              <a:rPr lang="en-US" sz="2400" dirty="0">
                <a:solidFill>
                  <a:schemeClr val="bg1"/>
                </a:solidFill>
              </a:rPr>
              <a:t>increase one’s vocabulary by regularly reading a variety of books and listening to</a:t>
            </a:r>
          </a:p>
          <a:p>
            <a:r>
              <a:rPr lang="en-US" sz="2400" dirty="0">
                <a:solidFill>
                  <a:schemeClr val="bg1"/>
                </a:solidFill>
              </a:rPr>
              <a:t>native speakers of the language.</a:t>
            </a:r>
          </a:p>
        </p:txBody>
      </p:sp>
      <p:pic>
        <p:nvPicPr>
          <p:cNvPr id="3" name="Picture 2" descr="ABESEC OLA">
            <a:extLst>
              <a:ext uri="{FF2B5EF4-FFF2-40B4-BE49-F238E27FC236}">
                <a16:creationId xmlns:a16="http://schemas.microsoft.com/office/drawing/2014/main" id="{84B40DC8-11A1-9C17-F192-5E2CE3C29E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319337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Incongruity of Verbal and Non-verbal Messages</a:t>
            </a:r>
            <a:endParaRPr lang="en-US" dirty="0">
              <a:solidFill>
                <a:schemeClr val="bg1"/>
              </a:solidFill>
            </a:endParaRPr>
          </a:p>
        </p:txBody>
      </p:sp>
      <p:sp>
        <p:nvSpPr>
          <p:cNvPr id="4" name="TextBox 3"/>
          <p:cNvSpPr txBox="1"/>
          <p:nvPr/>
        </p:nvSpPr>
        <p:spPr>
          <a:xfrm>
            <a:off x="395785" y="1885950"/>
            <a:ext cx="11796215" cy="5016758"/>
          </a:xfrm>
          <a:prstGeom prst="rect">
            <a:avLst/>
          </a:prstGeom>
          <a:noFill/>
        </p:spPr>
        <p:txBody>
          <a:bodyPr wrap="square" rtlCol="0">
            <a:spAutoFit/>
          </a:bodyPr>
          <a:lstStyle/>
          <a:p>
            <a:r>
              <a:rPr lang="en-US" sz="2000" dirty="0">
                <a:solidFill>
                  <a:schemeClr val="bg1"/>
                </a:solidFill>
              </a:rPr>
              <a:t>Inappropriateness between verbal and non-verbal messages also causes barrier in</a:t>
            </a:r>
          </a:p>
          <a:p>
            <a:r>
              <a:rPr lang="en-US" sz="2000" dirty="0">
                <a:solidFill>
                  <a:schemeClr val="bg1"/>
                </a:solidFill>
              </a:rPr>
              <a:t>communication. Imagine a situation where your CEO introduces a newly recruited</a:t>
            </a:r>
          </a:p>
          <a:p>
            <a:r>
              <a:rPr lang="en-US" sz="2000" dirty="0">
                <a:solidFill>
                  <a:schemeClr val="bg1"/>
                </a:solidFill>
              </a:rPr>
              <a:t>middle-level manager to other employees. In a small speech, he conveys the</a:t>
            </a:r>
          </a:p>
          <a:p>
            <a:r>
              <a:rPr lang="en-US" sz="2000" dirty="0">
                <a:solidFill>
                  <a:schemeClr val="bg1"/>
                </a:solidFill>
              </a:rPr>
              <a:t>message that he is very delighted to have the new manager appointed in his office.</a:t>
            </a:r>
          </a:p>
          <a:p>
            <a:r>
              <a:rPr lang="en-US" sz="2000" dirty="0">
                <a:solidFill>
                  <a:schemeClr val="bg1"/>
                </a:solidFill>
              </a:rPr>
              <a:t>However, his face expression shows just the opposite of what he is saying. The</a:t>
            </a:r>
          </a:p>
          <a:p>
            <a:r>
              <a:rPr lang="en-US" sz="2000" dirty="0">
                <a:solidFill>
                  <a:schemeClr val="bg1"/>
                </a:solidFill>
              </a:rPr>
              <a:t>stark difference between the verbal and non-verbal aspects of his communication</a:t>
            </a:r>
          </a:p>
          <a:p>
            <a:r>
              <a:rPr lang="en-US" sz="2000" dirty="0">
                <a:solidFill>
                  <a:schemeClr val="bg1"/>
                </a:solidFill>
              </a:rPr>
              <a:t>leaves his listeners feeling confused and puzzled. A communicator should acclimatize himself to the communication environment, think from the angle of the</a:t>
            </a:r>
          </a:p>
          <a:p>
            <a:r>
              <a:rPr lang="en-US" sz="2000" dirty="0">
                <a:solidFill>
                  <a:schemeClr val="bg1"/>
                </a:solidFill>
              </a:rPr>
              <a:t>listener, and then communicate.</a:t>
            </a:r>
          </a:p>
          <a:p>
            <a:r>
              <a:rPr lang="en-US" sz="2000" dirty="0">
                <a:solidFill>
                  <a:schemeClr val="bg1"/>
                </a:solidFill>
              </a:rPr>
              <a:t>It is important to remember that physical appearance can have a great impact on</a:t>
            </a:r>
          </a:p>
          <a:p>
            <a:r>
              <a:rPr lang="en-US" sz="2000" dirty="0">
                <a:solidFill>
                  <a:schemeClr val="bg1"/>
                </a:solidFill>
              </a:rPr>
              <a:t>any kind of conversation. Guidelines to improve physical appearance are as</a:t>
            </a:r>
          </a:p>
          <a:p>
            <a:r>
              <a:rPr lang="en-US" sz="2000" dirty="0">
                <a:solidFill>
                  <a:schemeClr val="bg1"/>
                </a:solidFill>
              </a:rPr>
              <a:t>follows:</a:t>
            </a:r>
          </a:p>
          <a:p>
            <a:r>
              <a:rPr lang="en-US" sz="2000" dirty="0">
                <a:solidFill>
                  <a:schemeClr val="bg1"/>
                </a:solidFill>
              </a:rPr>
              <a:t> Dress according to the occasion</a:t>
            </a:r>
          </a:p>
          <a:p>
            <a:r>
              <a:rPr lang="en-US" sz="2000" dirty="0">
                <a:solidFill>
                  <a:schemeClr val="bg1"/>
                </a:solidFill>
              </a:rPr>
              <a:t> Wear neat and clean clothes</a:t>
            </a:r>
          </a:p>
          <a:p>
            <a:r>
              <a:rPr lang="en-US" sz="2000" dirty="0">
                <a:solidFill>
                  <a:schemeClr val="bg1"/>
                </a:solidFill>
              </a:rPr>
              <a:t> Choose an appropriate hairstyle</a:t>
            </a:r>
          </a:p>
          <a:p>
            <a:r>
              <a:rPr lang="en-US" sz="2000" dirty="0">
                <a:solidFill>
                  <a:schemeClr val="bg1"/>
                </a:solidFill>
              </a:rPr>
              <a:t> Wear clean and polished shoes.</a:t>
            </a:r>
          </a:p>
        </p:txBody>
      </p:sp>
      <p:pic>
        <p:nvPicPr>
          <p:cNvPr id="3" name="Picture 2" descr="ABESEC OLA">
            <a:extLst>
              <a:ext uri="{FF2B5EF4-FFF2-40B4-BE49-F238E27FC236}">
                <a16:creationId xmlns:a16="http://schemas.microsoft.com/office/drawing/2014/main" id="{CCA6DCAF-652D-1E99-C837-0C54A28746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904055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99940" y="554182"/>
            <a:ext cx="10353762" cy="970450"/>
          </a:xfrm>
        </p:spPr>
        <p:txBody>
          <a:bodyPr/>
          <a:lstStyle/>
          <a:p>
            <a:r>
              <a:rPr lang="en-US" b="1" dirty="0">
                <a:solidFill>
                  <a:schemeClr val="bg1"/>
                </a:solidFill>
              </a:rPr>
              <a:t>Emotional Outburst</a:t>
            </a:r>
          </a:p>
        </p:txBody>
      </p:sp>
      <p:sp>
        <p:nvSpPr>
          <p:cNvPr id="4" name="TextBox 3"/>
          <p:cNvSpPr txBox="1"/>
          <p:nvPr/>
        </p:nvSpPr>
        <p:spPr>
          <a:xfrm>
            <a:off x="368489" y="1992573"/>
            <a:ext cx="11232107" cy="4401205"/>
          </a:xfrm>
          <a:prstGeom prst="rect">
            <a:avLst/>
          </a:prstGeom>
          <a:noFill/>
        </p:spPr>
        <p:txBody>
          <a:bodyPr wrap="square" rtlCol="0">
            <a:spAutoFit/>
          </a:bodyPr>
          <a:lstStyle/>
          <a:p>
            <a:r>
              <a:rPr lang="en-US" sz="2000" dirty="0">
                <a:solidFill>
                  <a:schemeClr val="bg1"/>
                </a:solidFill>
              </a:rPr>
              <a:t>Emotions are integral part of every human being. A moderate level of emotional</a:t>
            </a:r>
          </a:p>
          <a:p>
            <a:r>
              <a:rPr lang="en-US" sz="2000" dirty="0">
                <a:solidFill>
                  <a:schemeClr val="bg1"/>
                </a:solidFill>
              </a:rPr>
              <a:t>involvement intensifies communication. However, excessive emotional</a:t>
            </a:r>
          </a:p>
          <a:p>
            <a:r>
              <a:rPr lang="en-US" sz="2000" dirty="0">
                <a:solidFill>
                  <a:schemeClr val="bg1"/>
                </a:solidFill>
              </a:rPr>
              <a:t>involvement can be an obstacle in communication. For example, extreme anger can</a:t>
            </a:r>
          </a:p>
          <a:p>
            <a:r>
              <a:rPr lang="en-US" sz="2000" dirty="0">
                <a:solidFill>
                  <a:schemeClr val="bg1"/>
                </a:solidFill>
              </a:rPr>
              <a:t>create such an emotionally charged environment that rational discussion is just not</a:t>
            </a:r>
          </a:p>
          <a:p>
            <a:r>
              <a:rPr lang="en-US" sz="2000" dirty="0">
                <a:solidFill>
                  <a:schemeClr val="bg1"/>
                </a:solidFill>
              </a:rPr>
              <a:t>possible. Positive emotions like happiness and excitement also interfere in</a:t>
            </a:r>
          </a:p>
          <a:p>
            <a:r>
              <a:rPr lang="en-US" sz="2000" dirty="0">
                <a:solidFill>
                  <a:schemeClr val="bg1"/>
                </a:solidFill>
              </a:rPr>
              <a:t>communication, but to a lesser extent than negative feelings.</a:t>
            </a:r>
          </a:p>
          <a:p>
            <a:r>
              <a:rPr lang="en-US" sz="2000" dirty="0">
                <a:solidFill>
                  <a:schemeClr val="bg1"/>
                </a:solidFill>
              </a:rPr>
              <a:t>Very often people react negatively. Depending on their nature and situation,</a:t>
            </a:r>
          </a:p>
          <a:p>
            <a:r>
              <a:rPr lang="en-US" sz="2000" dirty="0">
                <a:solidFill>
                  <a:schemeClr val="bg1"/>
                </a:solidFill>
              </a:rPr>
              <a:t>this negative reaction may either be classified as hostile or defensive. Hostility can</a:t>
            </a:r>
          </a:p>
          <a:p>
            <a:r>
              <a:rPr lang="en-US" sz="2000" dirty="0">
                <a:solidFill>
                  <a:schemeClr val="bg1"/>
                </a:solidFill>
              </a:rPr>
              <a:t>be considered as a move to counter-attack the threat, whereas defensiveness is</a:t>
            </a:r>
          </a:p>
          <a:p>
            <a:r>
              <a:rPr lang="en-US" sz="2000" dirty="0">
                <a:solidFill>
                  <a:schemeClr val="bg1"/>
                </a:solidFill>
              </a:rPr>
              <a:t>resistance to it. Both occur in situations where the receiver of the message</a:t>
            </a:r>
          </a:p>
          <a:p>
            <a:r>
              <a:rPr lang="en-US" sz="2000" dirty="0">
                <a:solidFill>
                  <a:schemeClr val="bg1"/>
                </a:solidFill>
              </a:rPr>
              <a:t>perceives threat. Both these responses have an extremely negative</a:t>
            </a:r>
          </a:p>
          <a:p>
            <a:r>
              <a:rPr lang="en-US" sz="2000" dirty="0">
                <a:solidFill>
                  <a:schemeClr val="bg1"/>
                </a:solidFill>
              </a:rPr>
              <a:t>impact on the communication. Messages are either misinterpreted, ignored, or</a:t>
            </a:r>
          </a:p>
          <a:p>
            <a:r>
              <a:rPr lang="en-US" sz="2000" dirty="0">
                <a:solidFill>
                  <a:schemeClr val="bg1"/>
                </a:solidFill>
              </a:rPr>
              <a:t>overreacted to by people displaying such behavior. Those who witness such</a:t>
            </a:r>
          </a:p>
          <a:p>
            <a:r>
              <a:rPr lang="en-US" sz="2000" dirty="0">
                <a:solidFill>
                  <a:schemeClr val="bg1"/>
                </a:solidFill>
              </a:rPr>
              <a:t>behavior are most likely to lower their opinion about the sender of such messages</a:t>
            </a:r>
            <a:r>
              <a:rPr lang="en-US" sz="2000" dirty="0"/>
              <a:t>.</a:t>
            </a:r>
          </a:p>
        </p:txBody>
      </p:sp>
      <p:pic>
        <p:nvPicPr>
          <p:cNvPr id="3" name="Picture 2" descr="ABESEC OLA">
            <a:extLst>
              <a:ext uri="{FF2B5EF4-FFF2-40B4-BE49-F238E27FC236}">
                <a16:creationId xmlns:a16="http://schemas.microsoft.com/office/drawing/2014/main" id="{08A9D9E5-B20A-FB70-E844-851E465E825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4895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1580050"/>
          </a:xfrm>
        </p:spPr>
        <p:txBody>
          <a:bodyPr/>
          <a:lstStyle/>
          <a:p>
            <a:r>
              <a:rPr lang="en-US" b="1" dirty="0">
                <a:solidFill>
                  <a:schemeClr val="bg1"/>
                </a:solidFill>
              </a:rPr>
              <a:t>Communication Selectivity</a:t>
            </a:r>
            <a:endParaRPr lang="en-US" dirty="0">
              <a:solidFill>
                <a:schemeClr val="bg1"/>
              </a:solidFill>
            </a:endParaRPr>
          </a:p>
        </p:txBody>
      </p:sp>
      <p:sp>
        <p:nvSpPr>
          <p:cNvPr id="4" name="TextBox 3"/>
          <p:cNvSpPr txBox="1"/>
          <p:nvPr/>
        </p:nvSpPr>
        <p:spPr>
          <a:xfrm>
            <a:off x="736979" y="1371599"/>
            <a:ext cx="10966977" cy="4401205"/>
          </a:xfrm>
          <a:prstGeom prst="rect">
            <a:avLst/>
          </a:prstGeom>
          <a:noFill/>
        </p:spPr>
        <p:txBody>
          <a:bodyPr wrap="square" rtlCol="0">
            <a:spAutoFit/>
          </a:bodyPr>
          <a:lstStyle/>
          <a:p>
            <a:r>
              <a:rPr lang="en-US" sz="2800" dirty="0">
                <a:solidFill>
                  <a:schemeClr val="bg1"/>
                </a:solidFill>
              </a:rPr>
              <a:t>If you are the receiver in a communication process, and you pay attention only to a part of the message, you are imposing a barrier known as communication selectivity. You do this because you are interested only in that part of the message which may be of use to you. In such a situation, the sender is not at fault. It is the receiver who breaks the flow of communication.</a:t>
            </a: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p:txBody>
      </p:sp>
      <p:pic>
        <p:nvPicPr>
          <p:cNvPr id="3" name="Picture 2" descr="ABESEC OLA">
            <a:extLst>
              <a:ext uri="{FF2B5EF4-FFF2-40B4-BE49-F238E27FC236}">
                <a16:creationId xmlns:a16="http://schemas.microsoft.com/office/drawing/2014/main" id="{87AA7A46-D5BB-96C5-50FF-B0213A80F6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68597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Cultural Variations</a:t>
            </a:r>
            <a:endParaRPr lang="en-US" dirty="0">
              <a:solidFill>
                <a:schemeClr val="bg1"/>
              </a:solidFill>
            </a:endParaRPr>
          </a:p>
        </p:txBody>
      </p:sp>
      <p:sp>
        <p:nvSpPr>
          <p:cNvPr id="4" name="TextBox 3"/>
          <p:cNvSpPr txBox="1"/>
          <p:nvPr/>
        </p:nvSpPr>
        <p:spPr>
          <a:xfrm>
            <a:off x="913795" y="1910687"/>
            <a:ext cx="10654392" cy="3785652"/>
          </a:xfrm>
          <a:prstGeom prst="rect">
            <a:avLst/>
          </a:prstGeom>
          <a:noFill/>
        </p:spPr>
        <p:txBody>
          <a:bodyPr wrap="none" rtlCol="0">
            <a:spAutoFit/>
          </a:bodyPr>
          <a:lstStyle/>
          <a:p>
            <a:r>
              <a:rPr lang="en-US" sz="2400" dirty="0">
                <a:solidFill>
                  <a:schemeClr val="bg1"/>
                </a:solidFill>
              </a:rPr>
              <a:t>Effective communication with people of different cultures is challenging.</a:t>
            </a:r>
          </a:p>
          <a:p>
            <a:r>
              <a:rPr lang="en-US" sz="2400" dirty="0">
                <a:solidFill>
                  <a:schemeClr val="bg1"/>
                </a:solidFill>
              </a:rPr>
              <a:t>Communication failure may occur when sender and receiver belong to different</a:t>
            </a:r>
          </a:p>
          <a:p>
            <a:r>
              <a:rPr lang="en-US" sz="2400" dirty="0">
                <a:solidFill>
                  <a:schemeClr val="bg1"/>
                </a:solidFill>
              </a:rPr>
              <a:t>cultures. The sender encodes a message with some meaning but the receiver who</a:t>
            </a:r>
          </a:p>
          <a:p>
            <a:r>
              <a:rPr lang="en-US" sz="2400" dirty="0">
                <a:solidFill>
                  <a:schemeClr val="bg1"/>
                </a:solidFill>
              </a:rPr>
              <a:t>belongs to other culture, decodes some other meaning.</a:t>
            </a:r>
          </a:p>
          <a:p>
            <a:r>
              <a:rPr lang="en-US" sz="2400" dirty="0">
                <a:solidFill>
                  <a:schemeClr val="bg1"/>
                </a:solidFill>
              </a:rPr>
              <a:t>Cultures provide people with different ways of thinking, seeing, hearing, and</a:t>
            </a:r>
          </a:p>
          <a:p>
            <a:r>
              <a:rPr lang="en-US" sz="2400" dirty="0">
                <a:solidFill>
                  <a:schemeClr val="bg1"/>
                </a:solidFill>
              </a:rPr>
              <a:t>interpreting the world. Thus, the same words can mean different things to people</a:t>
            </a:r>
          </a:p>
          <a:p>
            <a:r>
              <a:rPr lang="en-US" sz="2400" dirty="0">
                <a:solidFill>
                  <a:schemeClr val="bg1"/>
                </a:solidFill>
              </a:rPr>
              <a:t>from different cultures, even when they talk the "same" language. When the</a:t>
            </a:r>
          </a:p>
          <a:p>
            <a:r>
              <a:rPr lang="en-US" sz="2400" dirty="0">
                <a:solidFill>
                  <a:schemeClr val="bg1"/>
                </a:solidFill>
              </a:rPr>
              <a:t>languages are different, and translation must be used to communicate, the</a:t>
            </a:r>
          </a:p>
          <a:p>
            <a:r>
              <a:rPr lang="en-US" sz="2400" dirty="0">
                <a:solidFill>
                  <a:schemeClr val="bg1"/>
                </a:solidFill>
              </a:rPr>
              <a:t>potential for misunderstandings further increases.</a:t>
            </a:r>
          </a:p>
          <a:p>
            <a:endParaRPr lang="en-US" sz="2400" dirty="0">
              <a:solidFill>
                <a:schemeClr val="bg1"/>
              </a:solidFill>
            </a:endParaRPr>
          </a:p>
        </p:txBody>
      </p:sp>
      <p:pic>
        <p:nvPicPr>
          <p:cNvPr id="3" name="Picture 2" descr="ABESEC OLA">
            <a:extLst>
              <a:ext uri="{FF2B5EF4-FFF2-40B4-BE49-F238E27FC236}">
                <a16:creationId xmlns:a16="http://schemas.microsoft.com/office/drawing/2014/main" id="{36FAE59D-6D85-6392-CE0B-3F9D692150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158214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9FD24-0BF4-9B91-0D72-EFF8C01A10C5}"/>
              </a:ext>
            </a:extLst>
          </p:cNvPr>
          <p:cNvSpPr>
            <a:spLocks noGrp="1"/>
          </p:cNvSpPr>
          <p:nvPr>
            <p:ph type="title"/>
          </p:nvPr>
        </p:nvSpPr>
        <p:spPr/>
        <p:txBody>
          <a:bodyPr/>
          <a:lstStyle/>
          <a:p>
            <a:r>
              <a:rPr lang="en-US" b="1" dirty="0">
                <a:solidFill>
                  <a:schemeClr val="bg1"/>
                </a:solidFill>
                <a:latin typeface="Calibri" panose="020F0502020204030204" pitchFamily="34" charset="0"/>
                <a:cs typeface="Calibri" panose="020F0502020204030204" pitchFamily="34" charset="0"/>
              </a:rPr>
              <a:t>Non-Verbal Communication</a:t>
            </a:r>
            <a:endParaRPr lang="en-IN" b="1"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B48E9A8-3FD8-F08F-FC63-B902CE922B04}"/>
              </a:ext>
            </a:extLst>
          </p:cNvPr>
          <p:cNvSpPr>
            <a:spLocks noGrp="1"/>
          </p:cNvSpPr>
          <p:nvPr>
            <p:ph idx="1"/>
          </p:nvPr>
        </p:nvSpPr>
        <p:spPr>
          <a:solidFill>
            <a:schemeClr val="tx1"/>
          </a:solidFill>
        </p:spPr>
        <p:txBody>
          <a:bodyPr/>
          <a:lstStyle/>
          <a:p>
            <a:r>
              <a:rPr lang="en-US" b="0" i="0" dirty="0">
                <a:solidFill>
                  <a:srgbClr val="444444"/>
                </a:solidFill>
                <a:effectLst/>
                <a:latin typeface="Poppins" panose="00000500000000000000" pitchFamily="2" charset="0"/>
              </a:rPr>
              <a:t>It is basically a practice of gestures, facial expressions, and body language to send information. </a:t>
            </a:r>
          </a:p>
          <a:p>
            <a:r>
              <a:rPr lang="en-US" b="0" i="0" dirty="0">
                <a:solidFill>
                  <a:srgbClr val="444444"/>
                </a:solidFill>
                <a:effectLst/>
                <a:latin typeface="Poppins" panose="00000500000000000000" pitchFamily="2" charset="0"/>
              </a:rPr>
              <a:t>It can be implemented intentionally and unintentionally when communicating. </a:t>
            </a:r>
          </a:p>
          <a:p>
            <a:r>
              <a:rPr lang="en-US" b="0" i="0" dirty="0">
                <a:solidFill>
                  <a:srgbClr val="444444"/>
                </a:solidFill>
                <a:effectLst/>
                <a:latin typeface="Poppins" panose="00000500000000000000" pitchFamily="2" charset="0"/>
              </a:rPr>
              <a:t>For instance, a person can smile unintentionally when they hear an interesting piece of information or a pleasant idea. </a:t>
            </a:r>
            <a:endParaRPr lang="en-IN" dirty="0"/>
          </a:p>
        </p:txBody>
      </p:sp>
      <p:pic>
        <p:nvPicPr>
          <p:cNvPr id="4" name="Picture 2" descr="ABESEC OLA">
            <a:extLst>
              <a:ext uri="{FF2B5EF4-FFF2-40B4-BE49-F238E27FC236}">
                <a16:creationId xmlns:a16="http://schemas.microsoft.com/office/drawing/2014/main" id="{5809FDCC-13B9-5568-2206-F33FD0EAF6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77238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Poor Listening Skills</a:t>
            </a:r>
            <a:endParaRPr lang="en-US" dirty="0">
              <a:solidFill>
                <a:schemeClr val="bg1"/>
              </a:solidFill>
            </a:endParaRPr>
          </a:p>
        </p:txBody>
      </p:sp>
      <p:sp>
        <p:nvSpPr>
          <p:cNvPr id="4" name="TextBox 3"/>
          <p:cNvSpPr txBox="1"/>
          <p:nvPr/>
        </p:nvSpPr>
        <p:spPr>
          <a:xfrm>
            <a:off x="913795" y="1801504"/>
            <a:ext cx="10687926" cy="3416320"/>
          </a:xfrm>
          <a:prstGeom prst="rect">
            <a:avLst/>
          </a:prstGeom>
          <a:noFill/>
        </p:spPr>
        <p:txBody>
          <a:bodyPr wrap="none" rtlCol="0">
            <a:spAutoFit/>
          </a:bodyPr>
          <a:lstStyle/>
          <a:p>
            <a:r>
              <a:rPr lang="en-US" sz="2400" dirty="0">
                <a:solidFill>
                  <a:schemeClr val="bg1"/>
                </a:solidFill>
              </a:rPr>
              <a:t>A common obstacle to communication is poor listening skills. The various</a:t>
            </a:r>
          </a:p>
          <a:p>
            <a:r>
              <a:rPr lang="en-US" sz="2400" dirty="0">
                <a:solidFill>
                  <a:schemeClr val="bg1"/>
                </a:solidFill>
              </a:rPr>
              <a:t>distractions that hinder listening can be emotional disturbances, indifference,</a:t>
            </a:r>
          </a:p>
          <a:p>
            <a:r>
              <a:rPr lang="en-US" sz="2400" dirty="0">
                <a:solidFill>
                  <a:schemeClr val="bg1"/>
                </a:solidFill>
              </a:rPr>
              <a:t>aggressiveness and wandering attention.</a:t>
            </a:r>
          </a:p>
          <a:p>
            <a:r>
              <a:rPr lang="en-US" sz="2400" dirty="0">
                <a:solidFill>
                  <a:schemeClr val="bg1"/>
                </a:solidFill>
              </a:rPr>
              <a:t>Sometimes, an individual is so occupied in his own thoughts and worries</a:t>
            </a:r>
          </a:p>
          <a:p>
            <a:r>
              <a:rPr lang="en-US" sz="2400" dirty="0">
                <a:solidFill>
                  <a:schemeClr val="bg1"/>
                </a:solidFill>
              </a:rPr>
              <a:t>that he is unable to concentrate on listening. If a superior goes on shifting the</a:t>
            </a:r>
          </a:p>
          <a:p>
            <a:r>
              <a:rPr lang="en-US" sz="2400" dirty="0">
                <a:solidFill>
                  <a:schemeClr val="bg1"/>
                </a:solidFill>
              </a:rPr>
              <a:t>papers on his desk while listening to his subordinate, without making eye contact</a:t>
            </a:r>
          </a:p>
          <a:p>
            <a:r>
              <a:rPr lang="en-US" sz="2400" dirty="0">
                <a:solidFill>
                  <a:schemeClr val="bg1"/>
                </a:solidFill>
              </a:rPr>
              <a:t>with the latter, he pays divided attention to the speaker’s message. This divided</a:t>
            </a:r>
          </a:p>
          <a:p>
            <a:r>
              <a:rPr lang="en-US" sz="2400" dirty="0">
                <a:solidFill>
                  <a:schemeClr val="bg1"/>
                </a:solidFill>
              </a:rPr>
              <a:t>attention adversely affects the superior – subordinate relationship, besides</a:t>
            </a:r>
          </a:p>
          <a:p>
            <a:r>
              <a:rPr lang="en-US" sz="2400" dirty="0">
                <a:solidFill>
                  <a:schemeClr val="bg1"/>
                </a:solidFill>
              </a:rPr>
              <a:t>distorting the communication</a:t>
            </a:r>
          </a:p>
        </p:txBody>
      </p:sp>
      <p:pic>
        <p:nvPicPr>
          <p:cNvPr id="3" name="Picture 2" descr="ABESEC OLA">
            <a:extLst>
              <a:ext uri="{FF2B5EF4-FFF2-40B4-BE49-F238E27FC236}">
                <a16:creationId xmlns:a16="http://schemas.microsoft.com/office/drawing/2014/main" id="{632CCE8F-2AD1-43E7-5CC3-11CAFDE4FE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32022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Noise</a:t>
            </a:r>
            <a:endParaRPr lang="en-US" dirty="0">
              <a:solidFill>
                <a:schemeClr val="bg1"/>
              </a:solidFill>
            </a:endParaRPr>
          </a:p>
        </p:txBody>
      </p:sp>
      <p:sp>
        <p:nvSpPr>
          <p:cNvPr id="4" name="TextBox 3"/>
          <p:cNvSpPr txBox="1"/>
          <p:nvPr/>
        </p:nvSpPr>
        <p:spPr>
          <a:xfrm>
            <a:off x="545910" y="1678675"/>
            <a:ext cx="10940431" cy="3785652"/>
          </a:xfrm>
          <a:prstGeom prst="rect">
            <a:avLst/>
          </a:prstGeom>
          <a:noFill/>
        </p:spPr>
        <p:txBody>
          <a:bodyPr wrap="none" rtlCol="0">
            <a:spAutoFit/>
          </a:bodyPr>
          <a:lstStyle/>
          <a:p>
            <a:r>
              <a:rPr lang="en-US" sz="2400" dirty="0">
                <a:solidFill>
                  <a:schemeClr val="bg1"/>
                </a:solidFill>
              </a:rPr>
              <a:t>Noise interferes greatly in the transmission of signals. Noise is any</a:t>
            </a:r>
          </a:p>
          <a:p>
            <a:r>
              <a:rPr lang="en-US" sz="2400" dirty="0">
                <a:solidFill>
                  <a:schemeClr val="bg1"/>
                </a:solidFill>
              </a:rPr>
              <a:t>unwanted signal which acts as a hindrance in the flow of communication. It is not</a:t>
            </a:r>
          </a:p>
          <a:p>
            <a:r>
              <a:rPr lang="en-US" sz="2400" dirty="0">
                <a:solidFill>
                  <a:schemeClr val="bg1"/>
                </a:solidFill>
              </a:rPr>
              <a:t>necessarily limited to cacophony, but can also occur in visual, audio-visual, written</a:t>
            </a:r>
          </a:p>
          <a:p>
            <a:r>
              <a:rPr lang="en-US" sz="2400" dirty="0">
                <a:solidFill>
                  <a:schemeClr val="bg1"/>
                </a:solidFill>
              </a:rPr>
              <a:t>and physical forms. All these forms of noise communicate irrelevant matter which</a:t>
            </a:r>
          </a:p>
          <a:p>
            <a:r>
              <a:rPr lang="en-US" sz="2400" dirty="0">
                <a:solidFill>
                  <a:schemeClr val="bg1"/>
                </a:solidFill>
              </a:rPr>
              <a:t>may allay the receiver’s interest in the message, even irritate him.</a:t>
            </a:r>
          </a:p>
          <a:p>
            <a:r>
              <a:rPr lang="en-US" sz="2400" dirty="0">
                <a:solidFill>
                  <a:schemeClr val="bg1"/>
                </a:solidFill>
              </a:rPr>
              <a:t>Technical or physical noise refers to the din (sound) of machines, the blare</a:t>
            </a:r>
          </a:p>
          <a:p>
            <a:r>
              <a:rPr lang="en-US" sz="2400" dirty="0">
                <a:solidFill>
                  <a:schemeClr val="bg1"/>
                </a:solidFill>
              </a:rPr>
              <a:t>of music from a stereo system, or other such sounds which make the task of the</a:t>
            </a:r>
          </a:p>
          <a:p>
            <a:r>
              <a:rPr lang="en-US" sz="2400" dirty="0">
                <a:solidFill>
                  <a:schemeClr val="bg1"/>
                </a:solidFill>
              </a:rPr>
              <a:t>listener difficult. Human noise can be experienced when, for instance, employees</a:t>
            </a:r>
          </a:p>
          <a:p>
            <a:r>
              <a:rPr lang="en-US" sz="2400" dirty="0">
                <a:solidFill>
                  <a:schemeClr val="bg1"/>
                </a:solidFill>
              </a:rPr>
              <a:t>gather for a meeting and a member arrives late distracting everybody’s attention.</a:t>
            </a:r>
          </a:p>
          <a:p>
            <a:r>
              <a:rPr lang="en-US" sz="2400" dirty="0">
                <a:solidFill>
                  <a:schemeClr val="bg1"/>
                </a:solidFill>
              </a:rPr>
              <a:t>Disturbance in telephone lines is also an example of technical noise</a:t>
            </a:r>
          </a:p>
        </p:txBody>
      </p:sp>
      <p:pic>
        <p:nvPicPr>
          <p:cNvPr id="3" name="Picture 2" descr="ABESEC OLA">
            <a:extLst>
              <a:ext uri="{FF2B5EF4-FFF2-40B4-BE49-F238E27FC236}">
                <a16:creationId xmlns:a16="http://schemas.microsoft.com/office/drawing/2014/main" id="{2369C340-4F5F-4610-5D4B-B4F5D4EB32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844823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Organizational Barriers</a:t>
            </a:r>
            <a:endParaRPr lang="en-US" dirty="0">
              <a:solidFill>
                <a:schemeClr val="bg1"/>
              </a:solidFill>
            </a:endParaRPr>
          </a:p>
        </p:txBody>
      </p:sp>
      <p:sp>
        <p:nvSpPr>
          <p:cNvPr id="4" name="TextBox 3"/>
          <p:cNvSpPr txBox="1"/>
          <p:nvPr/>
        </p:nvSpPr>
        <p:spPr>
          <a:xfrm>
            <a:off x="913795" y="1924334"/>
            <a:ext cx="10907410" cy="2677656"/>
          </a:xfrm>
          <a:prstGeom prst="rect">
            <a:avLst/>
          </a:prstGeom>
          <a:noFill/>
        </p:spPr>
        <p:txBody>
          <a:bodyPr wrap="none" rtlCol="0">
            <a:spAutoFit/>
          </a:bodyPr>
          <a:lstStyle/>
          <a:p>
            <a:r>
              <a:rPr lang="en-US" sz="2400" dirty="0">
                <a:solidFill>
                  <a:schemeClr val="bg1"/>
                </a:solidFill>
              </a:rPr>
              <a:t>Communication barriers are not only limited to an individual or two people but</a:t>
            </a:r>
          </a:p>
          <a:p>
            <a:r>
              <a:rPr lang="en-US" sz="2400" dirty="0">
                <a:solidFill>
                  <a:schemeClr val="bg1"/>
                </a:solidFill>
              </a:rPr>
              <a:t>exist in entire organizations. Every organization, irrespective of its size, has its</a:t>
            </a:r>
          </a:p>
          <a:p>
            <a:r>
              <a:rPr lang="en-US" sz="2400" dirty="0">
                <a:solidFill>
                  <a:schemeClr val="bg1"/>
                </a:solidFill>
              </a:rPr>
              <a:t>own communication techniques, and each develops its own communication</a:t>
            </a:r>
          </a:p>
          <a:p>
            <a:r>
              <a:rPr lang="en-US" sz="2400" dirty="0">
                <a:solidFill>
                  <a:schemeClr val="bg1"/>
                </a:solidFill>
              </a:rPr>
              <a:t>network. Irrespective of size, all organizations have communication policies which</a:t>
            </a:r>
          </a:p>
          <a:p>
            <a:r>
              <a:rPr lang="en-US" sz="2400" dirty="0">
                <a:solidFill>
                  <a:schemeClr val="bg1"/>
                </a:solidFill>
              </a:rPr>
              <a:t>describe the protocol to be followed. It is the structure and complexity of this</a:t>
            </a:r>
          </a:p>
          <a:p>
            <a:r>
              <a:rPr lang="en-US" sz="2400" dirty="0">
                <a:solidFill>
                  <a:schemeClr val="bg1"/>
                </a:solidFill>
              </a:rPr>
              <a:t>protocol that usually causes communication barriers.</a:t>
            </a:r>
          </a:p>
          <a:p>
            <a:r>
              <a:rPr lang="en-US" sz="2400" dirty="0">
                <a:solidFill>
                  <a:schemeClr val="bg1"/>
                </a:solidFill>
              </a:rPr>
              <a:t>The main organizational barriers are enumerated below:</a:t>
            </a:r>
          </a:p>
        </p:txBody>
      </p:sp>
      <p:pic>
        <p:nvPicPr>
          <p:cNvPr id="3" name="Picture 2" descr="ABESEC OLA">
            <a:extLst>
              <a:ext uri="{FF2B5EF4-FFF2-40B4-BE49-F238E27FC236}">
                <a16:creationId xmlns:a16="http://schemas.microsoft.com/office/drawing/2014/main" id="{7F9541FB-B8E9-C8FC-B4E5-AB70161FAC1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994042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039736" y="805218"/>
            <a:ext cx="3261815" cy="6277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Organizational Barriers</a:t>
            </a:r>
            <a:endParaRPr lang="en-US" dirty="0"/>
          </a:p>
        </p:txBody>
      </p:sp>
      <p:sp>
        <p:nvSpPr>
          <p:cNvPr id="5" name="Down Arrow 4"/>
          <p:cNvSpPr/>
          <p:nvPr/>
        </p:nvSpPr>
        <p:spPr>
          <a:xfrm>
            <a:off x="5268035" y="1433015"/>
            <a:ext cx="264083" cy="60050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Connector 5"/>
          <p:cNvCxnSpPr/>
          <p:nvPr/>
        </p:nvCxnSpPr>
        <p:spPr>
          <a:xfrm>
            <a:off x="1023581" y="2047164"/>
            <a:ext cx="9539785" cy="27295"/>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p:nvPr/>
        </p:nvCxnSpPr>
        <p:spPr>
          <a:xfrm>
            <a:off x="1023581" y="2047164"/>
            <a:ext cx="0" cy="5868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Rectangle 7"/>
          <p:cNvSpPr/>
          <p:nvPr/>
        </p:nvSpPr>
        <p:spPr>
          <a:xfrm>
            <a:off x="0" y="2634018"/>
            <a:ext cx="2538484" cy="6823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Too many Transfer Stations</a:t>
            </a:r>
          </a:p>
        </p:txBody>
      </p:sp>
      <p:cxnSp>
        <p:nvCxnSpPr>
          <p:cNvPr id="9" name="Straight Arrow Connector 8"/>
          <p:cNvCxnSpPr/>
          <p:nvPr/>
        </p:nvCxnSpPr>
        <p:spPr>
          <a:xfrm>
            <a:off x="3269777" y="2101754"/>
            <a:ext cx="0" cy="14330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2538484" y="3534770"/>
            <a:ext cx="2538484" cy="6823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Fear of Superiors</a:t>
            </a:r>
          </a:p>
        </p:txBody>
      </p:sp>
      <p:cxnSp>
        <p:nvCxnSpPr>
          <p:cNvPr id="11" name="Straight Arrow Connector 10"/>
          <p:cNvCxnSpPr/>
          <p:nvPr/>
        </p:nvCxnSpPr>
        <p:spPr>
          <a:xfrm>
            <a:off x="5532118" y="2101754"/>
            <a:ext cx="0" cy="5868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Rectangle 11"/>
          <p:cNvSpPr/>
          <p:nvPr/>
        </p:nvSpPr>
        <p:spPr>
          <a:xfrm>
            <a:off x="4251273" y="2750024"/>
            <a:ext cx="2538484" cy="6823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Negative Tendencies</a:t>
            </a:r>
          </a:p>
        </p:txBody>
      </p:sp>
      <p:cxnSp>
        <p:nvCxnSpPr>
          <p:cNvPr id="13" name="Straight Arrow Connector 12"/>
          <p:cNvCxnSpPr/>
          <p:nvPr/>
        </p:nvCxnSpPr>
        <p:spPr>
          <a:xfrm>
            <a:off x="7148016" y="2074459"/>
            <a:ext cx="0" cy="14330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Rectangle 13"/>
          <p:cNvSpPr/>
          <p:nvPr/>
        </p:nvSpPr>
        <p:spPr>
          <a:xfrm>
            <a:off x="5878774" y="3487006"/>
            <a:ext cx="2538484" cy="6823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Use of Inappropriate media</a:t>
            </a:r>
          </a:p>
        </p:txBody>
      </p:sp>
      <p:cxnSp>
        <p:nvCxnSpPr>
          <p:cNvPr id="15" name="Straight Arrow Connector 14"/>
          <p:cNvCxnSpPr/>
          <p:nvPr/>
        </p:nvCxnSpPr>
        <p:spPr>
          <a:xfrm>
            <a:off x="10502176" y="2115401"/>
            <a:ext cx="0" cy="5868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Rectangle 15"/>
          <p:cNvSpPr/>
          <p:nvPr/>
        </p:nvSpPr>
        <p:spPr>
          <a:xfrm>
            <a:off x="8871043" y="2750024"/>
            <a:ext cx="2538484" cy="6823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Information overload</a:t>
            </a:r>
          </a:p>
        </p:txBody>
      </p:sp>
      <p:cxnSp>
        <p:nvCxnSpPr>
          <p:cNvPr id="18" name="Straight Connector 17"/>
          <p:cNvCxnSpPr>
            <a:stCxn id="5" idx="2"/>
          </p:cNvCxnSpPr>
          <p:nvPr/>
        </p:nvCxnSpPr>
        <p:spPr>
          <a:xfrm rot="5400000">
            <a:off x="3197252" y="-152353"/>
            <a:ext cx="16957" cy="4388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734291" y="2369126"/>
            <a:ext cx="526473" cy="277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6200000" flipH="1">
            <a:off x="2535382" y="2812473"/>
            <a:ext cx="1482436" cy="138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2" idx="0"/>
          </p:cNvCxnSpPr>
          <p:nvPr/>
        </p:nvCxnSpPr>
        <p:spPr>
          <a:xfrm rot="5400000">
            <a:off x="5174465" y="2396524"/>
            <a:ext cx="699551" cy="74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p:nvCxnSpPr>
        <p:spPr>
          <a:xfrm rot="16200000" flipH="1">
            <a:off x="7935506" y="-432247"/>
            <a:ext cx="30811" cy="5101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4" idx="0"/>
          </p:cNvCxnSpPr>
          <p:nvPr/>
        </p:nvCxnSpPr>
        <p:spPr>
          <a:xfrm rot="5400000">
            <a:off x="6450996" y="2789057"/>
            <a:ext cx="1394970" cy="9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6200000" flipH="1">
            <a:off x="10190018" y="2403763"/>
            <a:ext cx="651164" cy="277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5400000">
            <a:off x="741218" y="2403764"/>
            <a:ext cx="51261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 name="Picture 2" descr="ABESEC OLA">
            <a:extLst>
              <a:ext uri="{FF2B5EF4-FFF2-40B4-BE49-F238E27FC236}">
                <a16:creationId xmlns:a16="http://schemas.microsoft.com/office/drawing/2014/main" id="{ED19577A-C399-AC01-6B14-70E8749E9D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3739093"/>
      </p:ext>
    </p:extLst>
  </p:cSld>
  <p:clrMapOvr>
    <a:masterClrMapping/>
  </p:clrMapOvr>
  <p:transition spd="slow">
    <p:comb/>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2"/>
                </a:solidFill>
              </a:rPr>
              <a:t>Too many Transfer Stations</a:t>
            </a:r>
            <a:endParaRPr lang="en-US" dirty="0">
              <a:solidFill>
                <a:schemeClr val="bg2"/>
              </a:solidFill>
            </a:endParaRPr>
          </a:p>
        </p:txBody>
      </p:sp>
      <p:sp>
        <p:nvSpPr>
          <p:cNvPr id="4" name="TextBox 3"/>
          <p:cNvSpPr txBox="1"/>
          <p:nvPr/>
        </p:nvSpPr>
        <p:spPr>
          <a:xfrm>
            <a:off x="736979" y="1937982"/>
            <a:ext cx="10932480" cy="3046988"/>
          </a:xfrm>
          <a:prstGeom prst="rect">
            <a:avLst/>
          </a:prstGeom>
          <a:noFill/>
        </p:spPr>
        <p:txBody>
          <a:bodyPr wrap="none" rtlCol="0">
            <a:spAutoFit/>
          </a:bodyPr>
          <a:lstStyle/>
          <a:p>
            <a:r>
              <a:rPr lang="en-US" sz="2400" dirty="0">
                <a:solidFill>
                  <a:schemeClr val="bg2"/>
                </a:solidFill>
              </a:rPr>
              <a:t>The more links there are in a communication chain, the greater are the chances of</a:t>
            </a:r>
          </a:p>
          <a:p>
            <a:r>
              <a:rPr lang="en-US" sz="2400" dirty="0">
                <a:solidFill>
                  <a:schemeClr val="bg2"/>
                </a:solidFill>
              </a:rPr>
              <a:t>communication failure. The message gets distorted at each link not only because of</a:t>
            </a:r>
          </a:p>
          <a:p>
            <a:r>
              <a:rPr lang="en-US" sz="2400" dirty="0">
                <a:solidFill>
                  <a:schemeClr val="bg2"/>
                </a:solidFill>
              </a:rPr>
              <a:t>poor listening or lack of concentration, but also because of several other reasons.</a:t>
            </a:r>
          </a:p>
          <a:p>
            <a:r>
              <a:rPr lang="en-US" sz="2400" dirty="0">
                <a:solidFill>
                  <a:schemeClr val="bg2"/>
                </a:solidFill>
              </a:rPr>
              <a:t>Some employees may filter out a part of the message which they consider</a:t>
            </a:r>
          </a:p>
          <a:p>
            <a:r>
              <a:rPr lang="en-US" sz="2400" dirty="0">
                <a:solidFill>
                  <a:schemeClr val="bg2"/>
                </a:solidFill>
              </a:rPr>
              <a:t>unimportant. Whatever the reasons for filtering or distorting the message, having</a:t>
            </a:r>
          </a:p>
          <a:p>
            <a:r>
              <a:rPr lang="en-US" sz="2400" dirty="0">
                <a:solidFill>
                  <a:schemeClr val="bg2"/>
                </a:solidFill>
              </a:rPr>
              <a:t>too many transfer stations is always a deterrent to effective communication and</a:t>
            </a:r>
          </a:p>
          <a:p>
            <a:r>
              <a:rPr lang="en-US" sz="2400" dirty="0">
                <a:solidFill>
                  <a:schemeClr val="bg2"/>
                </a:solidFill>
              </a:rPr>
              <a:t>should be avoided. Transfer stations do serve a purpose, but having too many of</a:t>
            </a:r>
          </a:p>
          <a:p>
            <a:r>
              <a:rPr lang="en-US" sz="2400" dirty="0">
                <a:solidFill>
                  <a:schemeClr val="bg2"/>
                </a:solidFill>
              </a:rPr>
              <a:t>them proves counterproductive.</a:t>
            </a:r>
          </a:p>
        </p:txBody>
      </p:sp>
      <p:pic>
        <p:nvPicPr>
          <p:cNvPr id="3" name="Picture 2" descr="ABESEC OLA">
            <a:extLst>
              <a:ext uri="{FF2B5EF4-FFF2-40B4-BE49-F238E27FC236}">
                <a16:creationId xmlns:a16="http://schemas.microsoft.com/office/drawing/2014/main" id="{97079970-DCCE-E528-B497-ACD40F07D2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247973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Fear of Superiors</a:t>
            </a:r>
            <a:endParaRPr lang="en-US" dirty="0">
              <a:solidFill>
                <a:schemeClr val="bg1"/>
              </a:solidFill>
            </a:endParaRPr>
          </a:p>
        </p:txBody>
      </p:sp>
      <p:sp>
        <p:nvSpPr>
          <p:cNvPr id="4" name="TextBox 3"/>
          <p:cNvSpPr txBox="1"/>
          <p:nvPr/>
        </p:nvSpPr>
        <p:spPr>
          <a:xfrm>
            <a:off x="436728" y="1842446"/>
            <a:ext cx="9128205" cy="4708981"/>
          </a:xfrm>
          <a:prstGeom prst="rect">
            <a:avLst/>
          </a:prstGeom>
          <a:noFill/>
        </p:spPr>
        <p:txBody>
          <a:bodyPr wrap="none" rtlCol="0">
            <a:spAutoFit/>
          </a:bodyPr>
          <a:lstStyle/>
          <a:p>
            <a:r>
              <a:rPr lang="en-US" sz="2000" dirty="0">
                <a:solidFill>
                  <a:schemeClr val="bg1"/>
                </a:solidFill>
              </a:rPr>
              <a:t>In rigid structured organizations, fear of the superiors prevents subordinates from</a:t>
            </a:r>
          </a:p>
          <a:p>
            <a:r>
              <a:rPr lang="en-US" sz="2000" dirty="0">
                <a:solidFill>
                  <a:schemeClr val="bg1"/>
                </a:solidFill>
              </a:rPr>
              <a:t>speaking, frankly. An employee may not be pleased with the way his boss works</a:t>
            </a:r>
          </a:p>
          <a:p>
            <a:r>
              <a:rPr lang="en-US" sz="2000" dirty="0">
                <a:solidFill>
                  <a:schemeClr val="bg1"/>
                </a:solidFill>
              </a:rPr>
              <a:t>but is unable to put his point across because of losing the good will of his boss. As</a:t>
            </a:r>
          </a:p>
          <a:p>
            <a:r>
              <a:rPr lang="en-US" sz="2000" dirty="0">
                <a:solidFill>
                  <a:schemeClr val="bg1"/>
                </a:solidFill>
              </a:rPr>
              <a:t>a supervisor, it is essential to create an environment which enables people to speak</a:t>
            </a:r>
          </a:p>
          <a:p>
            <a:r>
              <a:rPr lang="en-US" sz="2000" dirty="0">
                <a:solidFill>
                  <a:schemeClr val="bg1"/>
                </a:solidFill>
              </a:rPr>
              <a:t>freely. An open environment is conducive to increasing the confidence and good</a:t>
            </a:r>
          </a:p>
          <a:p>
            <a:r>
              <a:rPr lang="en-US" sz="2000" dirty="0">
                <a:solidFill>
                  <a:schemeClr val="bg1"/>
                </a:solidFill>
              </a:rPr>
              <a:t>will of a communicator. To avoid speaking directly to their boss, some employees</a:t>
            </a:r>
          </a:p>
          <a:p>
            <a:r>
              <a:rPr lang="en-US" sz="2000" dirty="0">
                <a:solidFill>
                  <a:schemeClr val="bg1"/>
                </a:solidFill>
              </a:rPr>
              <a:t>may either shun all communication with their superiors or, at the other extreme,</a:t>
            </a:r>
          </a:p>
          <a:p>
            <a:r>
              <a:rPr lang="en-US" sz="2000" dirty="0">
                <a:solidFill>
                  <a:schemeClr val="bg1"/>
                </a:solidFill>
              </a:rPr>
              <a:t>present all the information that they have. This is because they feel that they would</a:t>
            </a:r>
          </a:p>
          <a:p>
            <a:r>
              <a:rPr lang="en-US" sz="2000" dirty="0">
                <a:solidFill>
                  <a:schemeClr val="bg1"/>
                </a:solidFill>
              </a:rPr>
              <a:t>be viewed in unfavorable light if they left out some vital information. In written</a:t>
            </a:r>
          </a:p>
          <a:p>
            <a:r>
              <a:rPr lang="en-US" sz="2000" dirty="0">
                <a:solidFill>
                  <a:schemeClr val="bg1"/>
                </a:solidFill>
              </a:rPr>
              <a:t>communication, this results in bulky reports where essential information gets</a:t>
            </a:r>
          </a:p>
          <a:p>
            <a:r>
              <a:rPr lang="en-US" sz="2000" dirty="0">
                <a:solidFill>
                  <a:schemeClr val="bg1"/>
                </a:solidFill>
              </a:rPr>
              <a:t>clubbed with unimportant details. Such unfocussed messages result in a lot of time</a:t>
            </a:r>
          </a:p>
          <a:p>
            <a:r>
              <a:rPr lang="en-US" sz="2000" dirty="0">
                <a:solidFill>
                  <a:schemeClr val="bg1"/>
                </a:solidFill>
              </a:rPr>
              <a:t>waste. Such practices need to be eliminated by superiors to ensure that</a:t>
            </a:r>
          </a:p>
          <a:p>
            <a:r>
              <a:rPr lang="en-US" sz="2000" dirty="0">
                <a:solidFill>
                  <a:schemeClr val="bg1"/>
                </a:solidFill>
              </a:rPr>
              <a:t>communication flows effectively in their organizations. Moreover, by encouraging</a:t>
            </a:r>
          </a:p>
          <a:p>
            <a:r>
              <a:rPr lang="en-US" sz="2000" dirty="0">
                <a:solidFill>
                  <a:schemeClr val="bg1"/>
                </a:solidFill>
              </a:rPr>
              <a:t>active participation from their subordinates, senior officers pave the way for more</a:t>
            </a:r>
          </a:p>
          <a:p>
            <a:r>
              <a:rPr lang="en-US" sz="2000" dirty="0">
                <a:solidFill>
                  <a:schemeClr val="bg1"/>
                </a:solidFill>
              </a:rPr>
              <a:t>ideas, resources and solutions to come forth from their juniors.</a:t>
            </a:r>
          </a:p>
        </p:txBody>
      </p:sp>
      <p:pic>
        <p:nvPicPr>
          <p:cNvPr id="3" name="Picture 2" descr="ABESEC OLA">
            <a:extLst>
              <a:ext uri="{FF2B5EF4-FFF2-40B4-BE49-F238E27FC236}">
                <a16:creationId xmlns:a16="http://schemas.microsoft.com/office/drawing/2014/main" id="{7CC5C7A0-6801-1144-7F03-762D108453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4922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Negative tendencies</a:t>
            </a:r>
            <a:endParaRPr lang="en-US" dirty="0">
              <a:solidFill>
                <a:schemeClr val="bg1"/>
              </a:solidFill>
            </a:endParaRPr>
          </a:p>
        </p:txBody>
      </p:sp>
      <p:sp>
        <p:nvSpPr>
          <p:cNvPr id="4" name="TextBox 3"/>
          <p:cNvSpPr txBox="1"/>
          <p:nvPr/>
        </p:nvSpPr>
        <p:spPr>
          <a:xfrm>
            <a:off x="341194" y="1665025"/>
            <a:ext cx="10898433" cy="5262979"/>
          </a:xfrm>
          <a:prstGeom prst="rect">
            <a:avLst/>
          </a:prstGeom>
          <a:noFill/>
        </p:spPr>
        <p:txBody>
          <a:bodyPr wrap="none" rtlCol="0">
            <a:spAutoFit/>
          </a:bodyPr>
          <a:lstStyle/>
          <a:p>
            <a:r>
              <a:rPr lang="en-US" sz="2400" dirty="0">
                <a:solidFill>
                  <a:schemeClr val="bg1"/>
                </a:solidFill>
              </a:rPr>
              <a:t>Many organizations create work groups. While some groups are formed according</a:t>
            </a:r>
          </a:p>
          <a:p>
            <a:r>
              <a:rPr lang="en-US" sz="2400" dirty="0">
                <a:solidFill>
                  <a:schemeClr val="bg1"/>
                </a:solidFill>
              </a:rPr>
              <a:t>to the demands of the task, such as accomplishing a particular project, many other</a:t>
            </a:r>
          </a:p>
          <a:p>
            <a:r>
              <a:rPr lang="en-US" sz="2400" dirty="0">
                <a:solidFill>
                  <a:schemeClr val="bg1"/>
                </a:solidFill>
              </a:rPr>
              <a:t>small groups are also formed for recreational, social, or community purposes.</a:t>
            </a:r>
          </a:p>
          <a:p>
            <a:r>
              <a:rPr lang="en-US" sz="2400" dirty="0">
                <a:solidFill>
                  <a:schemeClr val="bg1"/>
                </a:solidFill>
              </a:rPr>
              <a:t>These groups may be formal or informal, and generally consist of people who</a:t>
            </a:r>
          </a:p>
          <a:p>
            <a:r>
              <a:rPr lang="en-US" sz="2400" dirty="0">
                <a:solidFill>
                  <a:schemeClr val="bg1"/>
                </a:solidFill>
              </a:rPr>
              <a:t>share similar values, attitudes, opinions, beliefs, and behavior. Nevertheless, on</a:t>
            </a:r>
          </a:p>
          <a:p>
            <a:r>
              <a:rPr lang="en-US" sz="2400" dirty="0">
                <a:solidFill>
                  <a:schemeClr val="bg1"/>
                </a:solidFill>
              </a:rPr>
              <a:t>some occasions, it is possible to have communication barrier due to a conflict of</a:t>
            </a:r>
          </a:p>
          <a:p>
            <a:r>
              <a:rPr lang="en-US" sz="2400" dirty="0">
                <a:solidFill>
                  <a:schemeClr val="bg1"/>
                </a:solidFill>
              </a:rPr>
              <a:t>ideas between members and non-members of a group. Such conflicts pave the way</a:t>
            </a:r>
          </a:p>
          <a:p>
            <a:r>
              <a:rPr lang="en-US" sz="2400" dirty="0">
                <a:solidFill>
                  <a:schemeClr val="bg1"/>
                </a:solidFill>
              </a:rPr>
              <a:t>for negative tendencies in an organization. Once these negative tendencies</a:t>
            </a:r>
          </a:p>
          <a:p>
            <a:r>
              <a:rPr lang="en-US" sz="2400" dirty="0">
                <a:solidFill>
                  <a:schemeClr val="bg1"/>
                </a:solidFill>
              </a:rPr>
              <a:t>develop, they create barrier in inter-personal communication.</a:t>
            </a:r>
          </a:p>
          <a:p>
            <a:r>
              <a:rPr lang="en-US" sz="2400" dirty="0">
                <a:solidFill>
                  <a:schemeClr val="bg1"/>
                </a:solidFill>
              </a:rPr>
              <a:t>However, good managers can take advantage of these situations by</a:t>
            </a:r>
          </a:p>
          <a:p>
            <a:r>
              <a:rPr lang="en-US" sz="2400" dirty="0">
                <a:solidFill>
                  <a:schemeClr val="bg1"/>
                </a:solidFill>
              </a:rPr>
              <a:t>considering these groups not as troublemakers, but as re- enforcers of the</a:t>
            </a:r>
          </a:p>
          <a:p>
            <a:r>
              <a:rPr lang="en-US" sz="2400" dirty="0">
                <a:solidFill>
                  <a:schemeClr val="bg1"/>
                </a:solidFill>
              </a:rPr>
              <a:t>organization’s objectives and values. Experienced administrators can even make</a:t>
            </a:r>
          </a:p>
          <a:p>
            <a:r>
              <a:rPr lang="en-US" sz="2400" dirty="0">
                <a:solidFill>
                  <a:schemeClr val="bg1"/>
                </a:solidFill>
              </a:rPr>
              <a:t>these groups organize orientation sessions for new recruits, thereby projecting the</a:t>
            </a:r>
          </a:p>
          <a:p>
            <a:r>
              <a:rPr lang="en-US" sz="2400" dirty="0">
                <a:solidFill>
                  <a:schemeClr val="bg1"/>
                </a:solidFill>
              </a:rPr>
              <a:t>corporate image.</a:t>
            </a:r>
          </a:p>
        </p:txBody>
      </p:sp>
      <p:pic>
        <p:nvPicPr>
          <p:cNvPr id="3" name="Picture 2" descr="ABESEC OLA">
            <a:extLst>
              <a:ext uri="{FF2B5EF4-FFF2-40B4-BE49-F238E27FC236}">
                <a16:creationId xmlns:a16="http://schemas.microsoft.com/office/drawing/2014/main" id="{0D9E69B2-1BD3-0758-E5DB-28F5B6ED00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4617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Use of Inappropriate Media</a:t>
            </a:r>
            <a:endParaRPr lang="en-US" dirty="0">
              <a:solidFill>
                <a:schemeClr val="bg1"/>
              </a:solidFill>
            </a:endParaRPr>
          </a:p>
        </p:txBody>
      </p:sp>
      <p:sp>
        <p:nvSpPr>
          <p:cNvPr id="4" name="TextBox 3"/>
          <p:cNvSpPr txBox="1"/>
          <p:nvPr/>
        </p:nvSpPr>
        <p:spPr>
          <a:xfrm>
            <a:off x="450376" y="1323833"/>
            <a:ext cx="10912667" cy="4893647"/>
          </a:xfrm>
          <a:prstGeom prst="rect">
            <a:avLst/>
          </a:prstGeom>
          <a:noFill/>
        </p:spPr>
        <p:txBody>
          <a:bodyPr wrap="none" rtlCol="0">
            <a:spAutoFit/>
          </a:bodyPr>
          <a:lstStyle/>
          <a:p>
            <a:r>
              <a:rPr lang="en-US" sz="2400" dirty="0">
                <a:solidFill>
                  <a:schemeClr val="bg1"/>
                </a:solidFill>
              </a:rPr>
              <a:t>Some of the common media used in organizations are graphs and charts,</a:t>
            </a:r>
          </a:p>
          <a:p>
            <a:r>
              <a:rPr lang="en-US" sz="2400" dirty="0">
                <a:solidFill>
                  <a:schemeClr val="bg1"/>
                </a:solidFill>
              </a:rPr>
              <a:t>telephones, facsimile machines, boards, e-mail, telephones, films and slides,</a:t>
            </a:r>
          </a:p>
          <a:p>
            <a:r>
              <a:rPr lang="en-US" sz="2400" dirty="0">
                <a:solidFill>
                  <a:schemeClr val="bg1"/>
                </a:solidFill>
              </a:rPr>
              <a:t>computer presentations, teleconferencing, and video conferencing. While choosing</a:t>
            </a:r>
          </a:p>
          <a:p>
            <a:r>
              <a:rPr lang="en-US" sz="2400" dirty="0">
                <a:solidFill>
                  <a:schemeClr val="bg1"/>
                </a:solidFill>
              </a:rPr>
              <a:t>the medium you should keep in mind the advantages, disadvantages and potential</a:t>
            </a:r>
          </a:p>
          <a:p>
            <a:r>
              <a:rPr lang="en-US" sz="2400" dirty="0">
                <a:solidFill>
                  <a:schemeClr val="bg1"/>
                </a:solidFill>
              </a:rPr>
              <a:t>barriers to communication before sending a message, you should consider the</a:t>
            </a:r>
          </a:p>
          <a:p>
            <a:r>
              <a:rPr lang="en-US" sz="2400" dirty="0">
                <a:solidFill>
                  <a:schemeClr val="bg1"/>
                </a:solidFill>
              </a:rPr>
              <a:t>following factors while choosing a medium:</a:t>
            </a:r>
          </a:p>
          <a:p>
            <a:r>
              <a:rPr lang="en-US" sz="2400" dirty="0">
                <a:solidFill>
                  <a:schemeClr val="bg1"/>
                </a:solidFill>
              </a:rPr>
              <a:t> Time</a:t>
            </a:r>
          </a:p>
          <a:p>
            <a:r>
              <a:rPr lang="en-US" sz="2400" dirty="0">
                <a:solidFill>
                  <a:schemeClr val="bg1"/>
                </a:solidFill>
              </a:rPr>
              <a:t> Cost</a:t>
            </a:r>
          </a:p>
          <a:p>
            <a:r>
              <a:rPr lang="en-US" sz="2400" dirty="0">
                <a:solidFill>
                  <a:schemeClr val="bg1"/>
                </a:solidFill>
              </a:rPr>
              <a:t> Type of message</a:t>
            </a:r>
          </a:p>
          <a:p>
            <a:r>
              <a:rPr lang="en-US" sz="2400" dirty="0">
                <a:solidFill>
                  <a:schemeClr val="bg1"/>
                </a:solidFill>
              </a:rPr>
              <a:t> Intended audience</a:t>
            </a:r>
          </a:p>
          <a:p>
            <a:r>
              <a:rPr lang="en-US" sz="2400" dirty="0">
                <a:solidFill>
                  <a:schemeClr val="bg1"/>
                </a:solidFill>
              </a:rPr>
              <a:t>Usually, a mix of media is best for effective communication. For example, a</a:t>
            </a:r>
          </a:p>
          <a:p>
            <a:r>
              <a:rPr lang="en-US" sz="2400" dirty="0">
                <a:solidFill>
                  <a:schemeClr val="bg1"/>
                </a:solidFill>
              </a:rPr>
              <a:t>telephone call to book an order, followed by a confirmatory letter ensures that</a:t>
            </a:r>
          </a:p>
          <a:p>
            <a:r>
              <a:rPr lang="en-US" sz="2400" dirty="0">
                <a:solidFill>
                  <a:schemeClr val="bg1"/>
                </a:solidFill>
              </a:rPr>
              <a:t>there is no possible misunderstanding </a:t>
            </a:r>
            <a:r>
              <a:rPr lang="en-US" sz="2400" dirty="0"/>
              <a:t>of the message</a:t>
            </a:r>
          </a:p>
        </p:txBody>
      </p:sp>
      <p:pic>
        <p:nvPicPr>
          <p:cNvPr id="3" name="Picture 2" descr="ABESEC OLA">
            <a:extLst>
              <a:ext uri="{FF2B5EF4-FFF2-40B4-BE49-F238E27FC236}">
                <a16:creationId xmlns:a16="http://schemas.microsoft.com/office/drawing/2014/main" id="{92D68AEE-A39B-A9CB-EF46-6249FD3477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109433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Information Overload</a:t>
            </a:r>
            <a:endParaRPr lang="en-US" dirty="0">
              <a:solidFill>
                <a:schemeClr val="bg1"/>
              </a:solidFill>
            </a:endParaRPr>
          </a:p>
        </p:txBody>
      </p:sp>
      <p:sp>
        <p:nvSpPr>
          <p:cNvPr id="4" name="TextBox 3"/>
          <p:cNvSpPr txBox="1"/>
          <p:nvPr/>
        </p:nvSpPr>
        <p:spPr>
          <a:xfrm>
            <a:off x="341194" y="1815152"/>
            <a:ext cx="9082486" cy="4401205"/>
          </a:xfrm>
          <a:prstGeom prst="rect">
            <a:avLst/>
          </a:prstGeom>
          <a:noFill/>
        </p:spPr>
        <p:txBody>
          <a:bodyPr wrap="none" rtlCol="0">
            <a:spAutoFit/>
          </a:bodyPr>
          <a:lstStyle/>
          <a:p>
            <a:r>
              <a:rPr lang="en-US" sz="2000" dirty="0">
                <a:solidFill>
                  <a:schemeClr val="bg1"/>
                </a:solidFill>
              </a:rPr>
              <a:t>One of the major problems faced by organizations today is the availability of huge</a:t>
            </a:r>
          </a:p>
          <a:p>
            <a:r>
              <a:rPr lang="en-US" sz="2000" dirty="0">
                <a:solidFill>
                  <a:schemeClr val="bg1"/>
                </a:solidFill>
              </a:rPr>
              <a:t>amounts of data which the receiver is unable to handle effectively. This is known</a:t>
            </a:r>
          </a:p>
          <a:p>
            <a:r>
              <a:rPr lang="en-US" sz="2000" dirty="0">
                <a:solidFill>
                  <a:schemeClr val="bg1"/>
                </a:solidFill>
              </a:rPr>
              <a:t>as information overload.</a:t>
            </a:r>
          </a:p>
          <a:p>
            <a:r>
              <a:rPr lang="en-US" sz="2000" dirty="0">
                <a:solidFill>
                  <a:schemeClr val="bg1"/>
                </a:solidFill>
              </a:rPr>
              <a:t>The usual results of information overload are tiredness, disinterest, and</a:t>
            </a:r>
          </a:p>
          <a:p>
            <a:r>
              <a:rPr lang="en-US" sz="2000" dirty="0">
                <a:solidFill>
                  <a:schemeClr val="bg1"/>
                </a:solidFill>
              </a:rPr>
              <a:t>boredom. Under these circumstances, further communication is simply not</a:t>
            </a:r>
          </a:p>
          <a:p>
            <a:r>
              <a:rPr lang="en-US" sz="2000" dirty="0">
                <a:solidFill>
                  <a:schemeClr val="bg1"/>
                </a:solidFill>
              </a:rPr>
              <a:t>possible.</a:t>
            </a:r>
          </a:p>
          <a:p>
            <a:r>
              <a:rPr lang="en-US" sz="2000" dirty="0">
                <a:solidFill>
                  <a:schemeClr val="bg1"/>
                </a:solidFill>
              </a:rPr>
              <a:t>Very often, vital, relevant information gets mixed up with too many</a:t>
            </a:r>
          </a:p>
          <a:p>
            <a:r>
              <a:rPr lang="en-US" sz="2000" dirty="0">
                <a:solidFill>
                  <a:schemeClr val="bg1"/>
                </a:solidFill>
              </a:rPr>
              <a:t>irrelevant details, and therefore goes ignored by the receiver. Thus, the quality of</a:t>
            </a:r>
          </a:p>
          <a:p>
            <a:r>
              <a:rPr lang="en-US" sz="2000" dirty="0">
                <a:solidFill>
                  <a:schemeClr val="bg1"/>
                </a:solidFill>
              </a:rPr>
              <a:t>the information is much more important than the quantity.</a:t>
            </a:r>
          </a:p>
          <a:p>
            <a:r>
              <a:rPr lang="en-US" sz="2000" dirty="0">
                <a:solidFill>
                  <a:schemeClr val="bg1"/>
                </a:solidFill>
              </a:rPr>
              <a:t>To reduce information overload in an organization, screening of information</a:t>
            </a:r>
          </a:p>
          <a:p>
            <a:r>
              <a:rPr lang="en-US" sz="2000" dirty="0">
                <a:solidFill>
                  <a:schemeClr val="bg1"/>
                </a:solidFill>
              </a:rPr>
              <a:t>is mandatory. Messages should be directed only to those people who are likely to</a:t>
            </a:r>
          </a:p>
          <a:p>
            <a:r>
              <a:rPr lang="en-US" sz="2000" dirty="0">
                <a:solidFill>
                  <a:schemeClr val="bg1"/>
                </a:solidFill>
              </a:rPr>
              <a:t>benefit from the information. Major points should be highlighted, leaving out all</a:t>
            </a:r>
          </a:p>
          <a:p>
            <a:r>
              <a:rPr lang="en-US" sz="2000" dirty="0">
                <a:solidFill>
                  <a:schemeClr val="bg1"/>
                </a:solidFill>
              </a:rPr>
              <a:t>irrelevant details. This kind of screening will be appreciated by all and can reduce</a:t>
            </a:r>
          </a:p>
          <a:p>
            <a:r>
              <a:rPr lang="en-US" sz="2000" dirty="0">
                <a:solidFill>
                  <a:schemeClr val="bg1"/>
                </a:solidFill>
              </a:rPr>
              <a:t>the problem of information overload to a great extent</a:t>
            </a:r>
          </a:p>
        </p:txBody>
      </p:sp>
      <p:pic>
        <p:nvPicPr>
          <p:cNvPr id="3" name="Picture 2" descr="ABESEC OLA">
            <a:extLst>
              <a:ext uri="{FF2B5EF4-FFF2-40B4-BE49-F238E27FC236}">
                <a16:creationId xmlns:a16="http://schemas.microsoft.com/office/drawing/2014/main" id="{51ACDBF8-85B2-2B08-7DFF-2265470460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783661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1CA45-71F7-6477-BA05-356A1F0A1836}"/>
              </a:ext>
            </a:extLst>
          </p:cNvPr>
          <p:cNvSpPr>
            <a:spLocks noGrp="1"/>
          </p:cNvSpPr>
          <p:nvPr>
            <p:ph type="title"/>
          </p:nvPr>
        </p:nvSpPr>
        <p:spPr/>
        <p:txBody>
          <a:bodyPr/>
          <a:lstStyle/>
          <a:p>
            <a:r>
              <a:rPr lang="en-US" dirty="0">
                <a:solidFill>
                  <a:schemeClr val="bg1"/>
                </a:solidFill>
              </a:rPr>
              <a:t>7 C’s of Communication</a:t>
            </a:r>
            <a:endParaRPr lang="en-IN" dirty="0">
              <a:solidFill>
                <a:schemeClr val="bg1"/>
              </a:solidFill>
            </a:endParaRPr>
          </a:p>
        </p:txBody>
      </p:sp>
      <p:sp>
        <p:nvSpPr>
          <p:cNvPr id="3" name="Content Placeholder 2">
            <a:extLst>
              <a:ext uri="{FF2B5EF4-FFF2-40B4-BE49-F238E27FC236}">
                <a16:creationId xmlns:a16="http://schemas.microsoft.com/office/drawing/2014/main" id="{8DCFC628-9B02-44A8-A703-B196440530AC}"/>
              </a:ext>
            </a:extLst>
          </p:cNvPr>
          <p:cNvSpPr>
            <a:spLocks noGrp="1"/>
          </p:cNvSpPr>
          <p:nvPr>
            <p:ph idx="1"/>
          </p:nvPr>
        </p:nvSpPr>
        <p:spPr/>
        <p:txBody>
          <a:bodyPr/>
          <a:lstStyle/>
          <a:p>
            <a:r>
              <a:rPr lang="en-US" b="0" i="0" dirty="0">
                <a:solidFill>
                  <a:srgbClr val="040C28"/>
                </a:solidFill>
                <a:effectLst/>
                <a:latin typeface="Google Sans"/>
              </a:rPr>
              <a:t>Clear</a:t>
            </a:r>
          </a:p>
          <a:p>
            <a:r>
              <a:rPr lang="en-US" b="0" i="0" dirty="0">
                <a:solidFill>
                  <a:srgbClr val="040C28"/>
                </a:solidFill>
                <a:effectLst/>
                <a:latin typeface="Google Sans"/>
              </a:rPr>
              <a:t>Concise</a:t>
            </a:r>
          </a:p>
          <a:p>
            <a:r>
              <a:rPr lang="en-US" b="0" i="0" dirty="0">
                <a:solidFill>
                  <a:srgbClr val="040C28"/>
                </a:solidFill>
                <a:effectLst/>
                <a:latin typeface="Google Sans"/>
              </a:rPr>
              <a:t>Concrete</a:t>
            </a:r>
          </a:p>
          <a:p>
            <a:r>
              <a:rPr lang="en-US" b="0" i="0" dirty="0">
                <a:solidFill>
                  <a:srgbClr val="040C28"/>
                </a:solidFill>
                <a:effectLst/>
                <a:latin typeface="Google Sans"/>
              </a:rPr>
              <a:t>Correct</a:t>
            </a:r>
          </a:p>
          <a:p>
            <a:r>
              <a:rPr lang="en-US" b="0" i="0" dirty="0">
                <a:solidFill>
                  <a:srgbClr val="040C28"/>
                </a:solidFill>
                <a:effectLst/>
                <a:latin typeface="Google Sans"/>
              </a:rPr>
              <a:t>Coherent</a:t>
            </a:r>
          </a:p>
          <a:p>
            <a:r>
              <a:rPr lang="en-US" b="0" i="0" dirty="0">
                <a:solidFill>
                  <a:srgbClr val="040C28"/>
                </a:solidFill>
                <a:effectLst/>
                <a:latin typeface="Google Sans"/>
              </a:rPr>
              <a:t>Complete</a:t>
            </a:r>
          </a:p>
          <a:p>
            <a:r>
              <a:rPr lang="en-US" b="0" i="0" dirty="0">
                <a:solidFill>
                  <a:srgbClr val="040C28"/>
                </a:solidFill>
                <a:effectLst/>
                <a:latin typeface="Google Sans"/>
              </a:rPr>
              <a:t>Courteous</a:t>
            </a:r>
            <a:endParaRPr lang="en-US" dirty="0">
              <a:solidFill>
                <a:srgbClr val="202124"/>
              </a:solidFill>
              <a:effectLst/>
              <a:latin typeface="Google Sans"/>
            </a:endParaRPr>
          </a:p>
          <a:p>
            <a:pPr marL="36900" indent="0">
              <a:buNone/>
            </a:pPr>
            <a:endParaRPr lang="en-IN" dirty="0"/>
          </a:p>
        </p:txBody>
      </p:sp>
      <p:pic>
        <p:nvPicPr>
          <p:cNvPr id="4" name="Picture 2" descr="ABESEC OLA">
            <a:extLst>
              <a:ext uri="{FF2B5EF4-FFF2-40B4-BE49-F238E27FC236}">
                <a16:creationId xmlns:a16="http://schemas.microsoft.com/office/drawing/2014/main" id="{DF18715B-15E8-A6D7-47D4-BADE4F5B7C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5995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89460" cy="6859905"/>
          </a:xfrm>
          <a:custGeom>
            <a:avLst/>
            <a:gdLst/>
            <a:ahLst/>
            <a:cxnLst/>
            <a:rect l="l" t="t" r="r" b="b"/>
            <a:pathLst>
              <a:path w="12189460" h="6859905">
                <a:moveTo>
                  <a:pt x="12188952" y="0"/>
                </a:moveTo>
                <a:lnTo>
                  <a:pt x="0" y="0"/>
                </a:lnTo>
                <a:lnTo>
                  <a:pt x="0" y="6859778"/>
                </a:lnTo>
                <a:lnTo>
                  <a:pt x="12188952" y="6859778"/>
                </a:lnTo>
                <a:lnTo>
                  <a:pt x="12188952" y="0"/>
                </a:lnTo>
                <a:close/>
              </a:path>
            </a:pathLst>
          </a:custGeom>
          <a:noFill/>
        </p:spPr>
        <p:txBody>
          <a:bodyPr wrap="square" lIns="0" tIns="0" rIns="0" bIns="0" rtlCol="0"/>
          <a:lstStyle/>
          <a:p>
            <a:endParaRPr/>
          </a:p>
        </p:txBody>
      </p:sp>
      <p:sp>
        <p:nvSpPr>
          <p:cNvPr id="3" name="object 3"/>
          <p:cNvSpPr txBox="1">
            <a:spLocks noGrp="1"/>
          </p:cNvSpPr>
          <p:nvPr>
            <p:ph type="title"/>
          </p:nvPr>
        </p:nvSpPr>
        <p:spPr>
          <a:xfrm>
            <a:off x="722604" y="530224"/>
            <a:ext cx="3201035" cy="586105"/>
          </a:xfrm>
          <a:prstGeom prst="rect">
            <a:avLst/>
          </a:prstGeom>
        </p:spPr>
        <p:txBody>
          <a:bodyPr vert="horz" wrap="square" lIns="0" tIns="15875" rIns="0" bIns="0" rtlCol="0">
            <a:spAutoFit/>
          </a:bodyPr>
          <a:lstStyle/>
          <a:p>
            <a:pPr marL="12700">
              <a:lnSpc>
                <a:spcPct val="100000"/>
              </a:lnSpc>
              <a:spcBef>
                <a:spcPts val="125"/>
              </a:spcBef>
            </a:pPr>
            <a:r>
              <a:rPr sz="3650" spc="215" dirty="0">
                <a:solidFill>
                  <a:schemeClr val="bg1"/>
                </a:solidFill>
              </a:rPr>
              <a:t>B</a:t>
            </a:r>
            <a:r>
              <a:rPr sz="3650" spc="185" dirty="0">
                <a:solidFill>
                  <a:schemeClr val="bg1"/>
                </a:solidFill>
              </a:rPr>
              <a:t>o</a:t>
            </a:r>
            <a:r>
              <a:rPr sz="3650" spc="285" dirty="0">
                <a:solidFill>
                  <a:schemeClr val="bg1"/>
                </a:solidFill>
              </a:rPr>
              <a:t>d</a:t>
            </a:r>
            <a:r>
              <a:rPr sz="3650" spc="-90" dirty="0">
                <a:solidFill>
                  <a:schemeClr val="bg1"/>
                </a:solidFill>
              </a:rPr>
              <a:t>y</a:t>
            </a:r>
            <a:r>
              <a:rPr sz="3650" spc="-355" dirty="0">
                <a:solidFill>
                  <a:schemeClr val="bg1"/>
                </a:solidFill>
              </a:rPr>
              <a:t> </a:t>
            </a:r>
            <a:r>
              <a:rPr sz="3650" spc="25" dirty="0">
                <a:solidFill>
                  <a:schemeClr val="bg1"/>
                </a:solidFill>
              </a:rPr>
              <a:t>l</a:t>
            </a:r>
            <a:r>
              <a:rPr sz="3650" spc="50" dirty="0">
                <a:solidFill>
                  <a:schemeClr val="bg1"/>
                </a:solidFill>
              </a:rPr>
              <a:t>a</a:t>
            </a:r>
            <a:r>
              <a:rPr sz="3650" spc="25" dirty="0">
                <a:solidFill>
                  <a:schemeClr val="bg1"/>
                </a:solidFill>
              </a:rPr>
              <a:t>n</a:t>
            </a:r>
            <a:r>
              <a:rPr sz="3650" spc="190" dirty="0">
                <a:solidFill>
                  <a:schemeClr val="bg1"/>
                </a:solidFill>
              </a:rPr>
              <a:t>g</a:t>
            </a:r>
            <a:r>
              <a:rPr sz="3650" spc="150" dirty="0">
                <a:solidFill>
                  <a:schemeClr val="bg1"/>
                </a:solidFill>
              </a:rPr>
              <a:t>u</a:t>
            </a:r>
            <a:r>
              <a:rPr sz="3650" spc="160" dirty="0">
                <a:solidFill>
                  <a:schemeClr val="bg1"/>
                </a:solidFill>
              </a:rPr>
              <a:t>age</a:t>
            </a:r>
            <a:endParaRPr sz="3650" dirty="0">
              <a:solidFill>
                <a:schemeClr val="bg1"/>
              </a:solidFill>
            </a:endParaRPr>
          </a:p>
        </p:txBody>
      </p:sp>
      <p:sp>
        <p:nvSpPr>
          <p:cNvPr id="4" name="object 4"/>
          <p:cNvSpPr/>
          <p:nvPr/>
        </p:nvSpPr>
        <p:spPr>
          <a:xfrm>
            <a:off x="722376" y="2402012"/>
            <a:ext cx="3291204" cy="0"/>
          </a:xfrm>
          <a:custGeom>
            <a:avLst/>
            <a:gdLst/>
            <a:ahLst/>
            <a:cxnLst/>
            <a:rect l="l" t="t" r="r" b="b"/>
            <a:pathLst>
              <a:path w="3291204">
                <a:moveTo>
                  <a:pt x="0" y="0"/>
                </a:moveTo>
                <a:lnTo>
                  <a:pt x="3291078" y="0"/>
                </a:lnTo>
              </a:path>
            </a:pathLst>
          </a:custGeom>
          <a:ln w="19050">
            <a:solidFill>
              <a:srgbClr val="95A1C5"/>
            </a:solidFill>
          </a:ln>
        </p:spPr>
        <p:txBody>
          <a:bodyPr wrap="square" lIns="0" tIns="0" rIns="0" bIns="0" rtlCol="0"/>
          <a:lstStyle/>
          <a:p>
            <a:endParaRPr/>
          </a:p>
        </p:txBody>
      </p:sp>
      <p:sp>
        <p:nvSpPr>
          <p:cNvPr id="5" name="object 5"/>
          <p:cNvSpPr txBox="1"/>
          <p:nvPr/>
        </p:nvSpPr>
        <p:spPr>
          <a:xfrm>
            <a:off x="631164" y="2548914"/>
            <a:ext cx="1945639" cy="1792605"/>
          </a:xfrm>
          <a:prstGeom prst="rect">
            <a:avLst/>
          </a:prstGeom>
        </p:spPr>
        <p:txBody>
          <a:bodyPr vert="horz" wrap="square" lIns="0" tIns="93345" rIns="0" bIns="0" rtlCol="0">
            <a:spAutoFit/>
          </a:bodyPr>
          <a:lstStyle/>
          <a:p>
            <a:pPr marL="295910" indent="-283845">
              <a:lnSpc>
                <a:spcPct val="100000"/>
              </a:lnSpc>
              <a:spcBef>
                <a:spcPts val="735"/>
              </a:spcBef>
              <a:buFont typeface="Calibri"/>
              <a:buChar char="•"/>
              <a:tabLst>
                <a:tab pos="295910" algn="l"/>
                <a:tab pos="296545" algn="l"/>
              </a:tabLst>
            </a:pPr>
            <a:r>
              <a:rPr sz="2350" spc="65" dirty="0">
                <a:solidFill>
                  <a:schemeClr val="bg1"/>
                </a:solidFill>
                <a:latin typeface="Tahoma"/>
                <a:cs typeface="Tahoma"/>
              </a:rPr>
              <a:t>Gestures</a:t>
            </a:r>
            <a:endParaRPr sz="2350" dirty="0">
              <a:solidFill>
                <a:schemeClr val="bg1"/>
              </a:solidFill>
              <a:latin typeface="Tahoma"/>
              <a:cs typeface="Tahoma"/>
            </a:endParaRPr>
          </a:p>
          <a:p>
            <a:pPr marL="295910" indent="-283845">
              <a:lnSpc>
                <a:spcPct val="100000"/>
              </a:lnSpc>
              <a:spcBef>
                <a:spcPts val="640"/>
              </a:spcBef>
              <a:buFont typeface="Calibri"/>
              <a:buChar char="•"/>
              <a:tabLst>
                <a:tab pos="295910" algn="l"/>
                <a:tab pos="296545" algn="l"/>
              </a:tabLst>
            </a:pPr>
            <a:r>
              <a:rPr sz="2350" spc="50" dirty="0">
                <a:solidFill>
                  <a:schemeClr val="bg1"/>
                </a:solidFill>
                <a:latin typeface="Tahoma"/>
                <a:cs typeface="Tahoma"/>
              </a:rPr>
              <a:t>Poses</a:t>
            </a:r>
            <a:endParaRPr sz="2350" dirty="0">
              <a:solidFill>
                <a:schemeClr val="bg1"/>
              </a:solidFill>
              <a:latin typeface="Tahoma"/>
              <a:cs typeface="Tahoma"/>
            </a:endParaRPr>
          </a:p>
          <a:p>
            <a:pPr marL="295910" indent="-283845">
              <a:lnSpc>
                <a:spcPct val="100000"/>
              </a:lnSpc>
              <a:spcBef>
                <a:spcPts val="640"/>
              </a:spcBef>
              <a:buFont typeface="Calibri"/>
              <a:buChar char="•"/>
              <a:tabLst>
                <a:tab pos="295910" algn="l"/>
                <a:tab pos="296545" algn="l"/>
              </a:tabLst>
            </a:pPr>
            <a:r>
              <a:rPr sz="2350" spc="85" dirty="0">
                <a:solidFill>
                  <a:schemeClr val="bg1"/>
                </a:solidFill>
                <a:latin typeface="Tahoma"/>
                <a:cs typeface="Tahoma"/>
              </a:rPr>
              <a:t>Movements</a:t>
            </a:r>
            <a:endParaRPr sz="2350" dirty="0">
              <a:solidFill>
                <a:schemeClr val="bg1"/>
              </a:solidFill>
              <a:latin typeface="Tahoma"/>
              <a:cs typeface="Tahoma"/>
            </a:endParaRPr>
          </a:p>
          <a:p>
            <a:pPr marL="295910" indent="-283845">
              <a:lnSpc>
                <a:spcPct val="100000"/>
              </a:lnSpc>
              <a:spcBef>
                <a:spcPts val="710"/>
              </a:spcBef>
              <a:buFont typeface="Calibri"/>
              <a:buChar char="•"/>
              <a:tabLst>
                <a:tab pos="295910" algn="l"/>
                <a:tab pos="296545" algn="l"/>
              </a:tabLst>
            </a:pPr>
            <a:r>
              <a:rPr sz="2350" spc="120" dirty="0">
                <a:solidFill>
                  <a:schemeClr val="bg1"/>
                </a:solidFill>
                <a:latin typeface="Tahoma"/>
                <a:cs typeface="Tahoma"/>
              </a:rPr>
              <a:t>E</a:t>
            </a:r>
            <a:r>
              <a:rPr sz="2350" spc="75" dirty="0">
                <a:solidFill>
                  <a:schemeClr val="bg1"/>
                </a:solidFill>
                <a:latin typeface="Tahoma"/>
                <a:cs typeface="Tahoma"/>
              </a:rPr>
              <a:t>xp</a:t>
            </a:r>
            <a:r>
              <a:rPr sz="2350" spc="-10" dirty="0">
                <a:solidFill>
                  <a:schemeClr val="bg1"/>
                </a:solidFill>
                <a:latin typeface="Tahoma"/>
                <a:cs typeface="Tahoma"/>
              </a:rPr>
              <a:t>r</a:t>
            </a:r>
            <a:r>
              <a:rPr sz="2350" spc="125" dirty="0">
                <a:solidFill>
                  <a:schemeClr val="bg1"/>
                </a:solidFill>
                <a:latin typeface="Tahoma"/>
                <a:cs typeface="Tahoma"/>
              </a:rPr>
              <a:t>e</a:t>
            </a:r>
            <a:r>
              <a:rPr sz="2350" spc="25" dirty="0">
                <a:solidFill>
                  <a:schemeClr val="bg1"/>
                </a:solidFill>
                <a:latin typeface="Tahoma"/>
                <a:cs typeface="Tahoma"/>
              </a:rPr>
              <a:t>ss</a:t>
            </a:r>
            <a:r>
              <a:rPr sz="2350" spc="35" dirty="0">
                <a:solidFill>
                  <a:schemeClr val="bg1"/>
                </a:solidFill>
                <a:latin typeface="Tahoma"/>
                <a:cs typeface="Tahoma"/>
              </a:rPr>
              <a:t>i</a:t>
            </a:r>
            <a:r>
              <a:rPr sz="2350" spc="160" dirty="0">
                <a:solidFill>
                  <a:schemeClr val="bg1"/>
                </a:solidFill>
                <a:latin typeface="Tahoma"/>
                <a:cs typeface="Tahoma"/>
              </a:rPr>
              <a:t>o</a:t>
            </a:r>
            <a:r>
              <a:rPr sz="2350" spc="55" dirty="0">
                <a:solidFill>
                  <a:schemeClr val="bg1"/>
                </a:solidFill>
                <a:latin typeface="Tahoma"/>
                <a:cs typeface="Tahoma"/>
              </a:rPr>
              <a:t>n</a:t>
            </a:r>
            <a:r>
              <a:rPr sz="2350" spc="5" dirty="0">
                <a:solidFill>
                  <a:schemeClr val="bg1"/>
                </a:solidFill>
                <a:latin typeface="Tahoma"/>
                <a:cs typeface="Tahoma"/>
              </a:rPr>
              <a:t>s</a:t>
            </a:r>
            <a:endParaRPr sz="2350" dirty="0">
              <a:solidFill>
                <a:schemeClr val="bg1"/>
              </a:solidFill>
              <a:latin typeface="Tahoma"/>
              <a:cs typeface="Tahoma"/>
            </a:endParaRPr>
          </a:p>
        </p:txBody>
      </p:sp>
      <p:pic>
        <p:nvPicPr>
          <p:cNvPr id="6" name="object 6"/>
          <p:cNvPicPr/>
          <p:nvPr/>
        </p:nvPicPr>
        <p:blipFill>
          <a:blip r:embed="rId2" cstate="print"/>
          <a:stretch>
            <a:fillRect/>
          </a:stretch>
        </p:blipFill>
        <p:spPr>
          <a:xfrm>
            <a:off x="4654296" y="0"/>
            <a:ext cx="7534656" cy="6857999"/>
          </a:xfrm>
          <a:prstGeom prst="rect">
            <a:avLst/>
          </a:prstGeom>
        </p:spPr>
      </p:pic>
      <p:pic>
        <p:nvPicPr>
          <p:cNvPr id="7" name="Picture 2" descr="ABESEC OLA">
            <a:extLst>
              <a:ext uri="{FF2B5EF4-FFF2-40B4-BE49-F238E27FC236}">
                <a16:creationId xmlns:a16="http://schemas.microsoft.com/office/drawing/2014/main" id="{29647DE9-C4D2-4267-82E3-4D0A697C16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5235"/>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76AA0-9E68-A566-051E-910A0F412208}"/>
              </a:ext>
            </a:extLst>
          </p:cNvPr>
          <p:cNvSpPr>
            <a:spLocks noGrp="1"/>
          </p:cNvSpPr>
          <p:nvPr>
            <p:ph type="title"/>
          </p:nvPr>
        </p:nvSpPr>
        <p:spPr/>
        <p:txBody>
          <a:bodyPr/>
          <a:lstStyle/>
          <a:p>
            <a:r>
              <a:rPr lang="en-US" dirty="0">
                <a:solidFill>
                  <a:schemeClr val="bg1"/>
                </a:solidFill>
              </a:rPr>
              <a:t>Code and Content</a:t>
            </a:r>
            <a:endParaRPr lang="en-IN" dirty="0">
              <a:solidFill>
                <a:schemeClr val="bg1"/>
              </a:solidFill>
            </a:endParaRPr>
          </a:p>
        </p:txBody>
      </p:sp>
      <p:sp>
        <p:nvSpPr>
          <p:cNvPr id="3" name="Content Placeholder 2">
            <a:extLst>
              <a:ext uri="{FF2B5EF4-FFF2-40B4-BE49-F238E27FC236}">
                <a16:creationId xmlns:a16="http://schemas.microsoft.com/office/drawing/2014/main" id="{125086FF-3DE3-A486-3421-E16413DA2323}"/>
              </a:ext>
            </a:extLst>
          </p:cNvPr>
          <p:cNvSpPr>
            <a:spLocks noGrp="1"/>
          </p:cNvSpPr>
          <p:nvPr>
            <p:ph idx="1"/>
          </p:nvPr>
        </p:nvSpPr>
        <p:spPr/>
        <p:txBody>
          <a:bodyPr>
            <a:normAutofit/>
          </a:bodyPr>
          <a:lstStyle/>
          <a:p>
            <a:pPr algn="l" fontAlgn="base"/>
            <a:r>
              <a:rPr lang="en-US" b="0" dirty="0">
                <a:solidFill>
                  <a:srgbClr val="000000"/>
                </a:solidFill>
                <a:effectLst/>
                <a:latin typeface="Georgia" panose="02040502050405020303" pitchFamily="18" charset="0"/>
              </a:rPr>
              <a:t>Any human communication system involves the production of a message by someone, and the receipt of that message by someone else. To encode a message, one must possess the necessary encoding skills.</a:t>
            </a:r>
          </a:p>
          <a:p>
            <a:pPr algn="l" fontAlgn="base"/>
            <a:r>
              <a:rPr lang="en-US" b="0" dirty="0">
                <a:solidFill>
                  <a:srgbClr val="000000"/>
                </a:solidFill>
                <a:effectLst/>
                <a:latin typeface="Georgia" panose="02040502050405020303" pitchFamily="18" charset="0"/>
              </a:rPr>
              <a:t>Languages are codes. A code may be defined as any group of symbols that can be structured in a way that is meaningful to another person. The English language, like any other language, is a code—it contains element that are arranged in a meaningful order. A code has a group of elements (vocabulary) and a set of procedures for combining these elements meaningfully (syntax).</a:t>
            </a:r>
          </a:p>
        </p:txBody>
      </p:sp>
      <p:pic>
        <p:nvPicPr>
          <p:cNvPr id="4" name="Picture 2" descr="ABESEC OLA">
            <a:extLst>
              <a:ext uri="{FF2B5EF4-FFF2-40B4-BE49-F238E27FC236}">
                <a16:creationId xmlns:a16="http://schemas.microsoft.com/office/drawing/2014/main" id="{71F383A6-7597-52ED-4B39-CE5BB4E788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48759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76AA0-9E68-A566-051E-910A0F412208}"/>
              </a:ext>
            </a:extLst>
          </p:cNvPr>
          <p:cNvSpPr>
            <a:spLocks noGrp="1"/>
          </p:cNvSpPr>
          <p:nvPr>
            <p:ph type="title"/>
          </p:nvPr>
        </p:nvSpPr>
        <p:spPr/>
        <p:txBody>
          <a:bodyPr/>
          <a:lstStyle/>
          <a:p>
            <a:r>
              <a:rPr lang="en-US" dirty="0">
                <a:solidFill>
                  <a:schemeClr val="bg1"/>
                </a:solidFill>
              </a:rPr>
              <a:t>Code and Content</a:t>
            </a:r>
            <a:endParaRPr lang="en-IN" dirty="0">
              <a:solidFill>
                <a:schemeClr val="bg1"/>
              </a:solidFill>
            </a:endParaRPr>
          </a:p>
        </p:txBody>
      </p:sp>
      <p:sp>
        <p:nvSpPr>
          <p:cNvPr id="3" name="Content Placeholder 2">
            <a:extLst>
              <a:ext uri="{FF2B5EF4-FFF2-40B4-BE49-F238E27FC236}">
                <a16:creationId xmlns:a16="http://schemas.microsoft.com/office/drawing/2014/main" id="{125086FF-3DE3-A486-3421-E16413DA2323}"/>
              </a:ext>
            </a:extLst>
          </p:cNvPr>
          <p:cNvSpPr>
            <a:spLocks noGrp="1"/>
          </p:cNvSpPr>
          <p:nvPr>
            <p:ph idx="1"/>
          </p:nvPr>
        </p:nvSpPr>
        <p:spPr/>
        <p:txBody>
          <a:bodyPr>
            <a:normAutofit/>
          </a:bodyPr>
          <a:lstStyle/>
          <a:p>
            <a:pPr algn="l" fontAlgn="base"/>
            <a:r>
              <a:rPr lang="en-US" b="0" dirty="0">
                <a:solidFill>
                  <a:srgbClr val="000000"/>
                </a:solidFill>
                <a:effectLst/>
                <a:latin typeface="Georgia" panose="02040502050405020303" pitchFamily="18" charset="0"/>
              </a:rPr>
              <a:t>Next is the message content, i.e., the message that is selected by the source to express its purpose. Content, like codes, has both element and structure. When more than one piece of information is to be presented, they should have some order or structure.</a:t>
            </a:r>
          </a:p>
          <a:p>
            <a:pPr algn="l" fontAlgn="base"/>
            <a:r>
              <a:rPr lang="en-US" b="0" dirty="0">
                <a:solidFill>
                  <a:srgbClr val="000000"/>
                </a:solidFill>
                <a:effectLst/>
                <a:latin typeface="Georgia" panose="02040502050405020303" pitchFamily="18" charset="0"/>
              </a:rPr>
              <a:t>An individual may sometimes be identified by his characteristic way of structuring messages. This is because the individual communicates in a way that is distinctive to him. He uses a distinctive way or method, which has become his habit by constant use.</a:t>
            </a:r>
          </a:p>
        </p:txBody>
      </p:sp>
      <p:pic>
        <p:nvPicPr>
          <p:cNvPr id="4" name="Picture 2" descr="ABESEC OLA">
            <a:extLst>
              <a:ext uri="{FF2B5EF4-FFF2-40B4-BE49-F238E27FC236}">
                <a16:creationId xmlns:a16="http://schemas.microsoft.com/office/drawing/2014/main" id="{025D18D0-CF22-A590-FB19-0BE572F394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9074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1F2D-593A-3805-7127-56E5114F923A}"/>
              </a:ext>
            </a:extLst>
          </p:cNvPr>
          <p:cNvSpPr>
            <a:spLocks noGrp="1"/>
          </p:cNvSpPr>
          <p:nvPr>
            <p:ph type="title"/>
          </p:nvPr>
        </p:nvSpPr>
        <p:spPr/>
        <p:txBody>
          <a:bodyPr/>
          <a:lstStyle/>
          <a:p>
            <a:r>
              <a:rPr lang="en-US" dirty="0">
                <a:solidFill>
                  <a:schemeClr val="bg1"/>
                </a:solidFill>
              </a:rPr>
              <a:t>Stimulus and Response</a:t>
            </a:r>
            <a:endParaRPr lang="en-IN" dirty="0">
              <a:solidFill>
                <a:schemeClr val="bg1"/>
              </a:solidFill>
            </a:endParaRPr>
          </a:p>
        </p:txBody>
      </p:sp>
      <p:sp>
        <p:nvSpPr>
          <p:cNvPr id="3" name="Content Placeholder 2">
            <a:extLst>
              <a:ext uri="{FF2B5EF4-FFF2-40B4-BE49-F238E27FC236}">
                <a16:creationId xmlns:a16="http://schemas.microsoft.com/office/drawing/2014/main" id="{42DDBC62-8E23-6E70-F798-72FEE84C6D82}"/>
              </a:ext>
            </a:extLst>
          </p:cNvPr>
          <p:cNvSpPr>
            <a:spLocks noGrp="1"/>
          </p:cNvSpPr>
          <p:nvPr>
            <p:ph idx="1"/>
          </p:nvPr>
        </p:nvSpPr>
        <p:spPr/>
        <p:txBody>
          <a:bodyPr/>
          <a:lstStyle/>
          <a:p>
            <a:pPr algn="l" fontAlgn="base"/>
            <a:r>
              <a:rPr lang="en-US" b="0" dirty="0">
                <a:solidFill>
                  <a:srgbClr val="000000"/>
                </a:solidFill>
                <a:effectLst/>
                <a:latin typeface="Georgia" panose="02040502050405020303" pitchFamily="18" charset="0"/>
              </a:rPr>
              <a:t>Stimulus and response are the two terms that are frequently used in any discussion on the communication process. </a:t>
            </a:r>
          </a:p>
          <a:p>
            <a:pPr algn="l" fontAlgn="base"/>
            <a:r>
              <a:rPr lang="en-US" b="0" dirty="0">
                <a:solidFill>
                  <a:srgbClr val="000000"/>
                </a:solidFill>
                <a:effectLst/>
                <a:latin typeface="Georgia" panose="02040502050405020303" pitchFamily="18" charset="0"/>
              </a:rPr>
              <a:t>A </a:t>
            </a:r>
            <a:r>
              <a:rPr lang="en-US" b="1" dirty="0">
                <a:solidFill>
                  <a:srgbClr val="000000"/>
                </a:solidFill>
                <a:effectLst/>
                <a:latin typeface="Georgia" panose="02040502050405020303" pitchFamily="18" charset="0"/>
              </a:rPr>
              <a:t>‘stimulus’ </a:t>
            </a:r>
            <a:r>
              <a:rPr lang="en-US" b="0" dirty="0">
                <a:solidFill>
                  <a:srgbClr val="000000"/>
                </a:solidFill>
                <a:effectLst/>
                <a:latin typeface="Georgia" panose="02040502050405020303" pitchFamily="18" charset="0"/>
              </a:rPr>
              <a:t>is anything that a person can receive through one of his senses. In fact, it is anything that can produce a sensation. And a </a:t>
            </a:r>
            <a:r>
              <a:rPr lang="en-US" b="1" dirty="0">
                <a:solidFill>
                  <a:srgbClr val="000000"/>
                </a:solidFill>
                <a:effectLst/>
                <a:latin typeface="Georgia" panose="02040502050405020303" pitchFamily="18" charset="0"/>
              </a:rPr>
              <a:t>‘response’</a:t>
            </a:r>
            <a:r>
              <a:rPr lang="en-US" b="0" dirty="0">
                <a:solidFill>
                  <a:srgbClr val="000000"/>
                </a:solidFill>
                <a:effectLst/>
                <a:latin typeface="Georgia" panose="02040502050405020303" pitchFamily="18" charset="0"/>
              </a:rPr>
              <a:t> is anything that an individual does as a reaction to the stimulus.</a:t>
            </a:r>
          </a:p>
          <a:p>
            <a:pPr algn="l" fontAlgn="base"/>
            <a:r>
              <a:rPr lang="en-US" b="0" dirty="0">
                <a:solidFill>
                  <a:srgbClr val="000000"/>
                </a:solidFill>
                <a:effectLst/>
                <a:latin typeface="Georgia" panose="02040502050405020303" pitchFamily="18" charset="0"/>
              </a:rPr>
              <a:t>These two terms, stimulus and response, are ultimately connected with the whole learning process. The communication objective of the source is to bring about a change in the behavior of the receiver.</a:t>
            </a:r>
          </a:p>
          <a:p>
            <a:endParaRPr lang="en-IN" dirty="0"/>
          </a:p>
        </p:txBody>
      </p:sp>
      <p:pic>
        <p:nvPicPr>
          <p:cNvPr id="4" name="Picture 2" descr="ABESEC OLA">
            <a:extLst>
              <a:ext uri="{FF2B5EF4-FFF2-40B4-BE49-F238E27FC236}">
                <a16:creationId xmlns:a16="http://schemas.microsoft.com/office/drawing/2014/main" id="{9FF9079F-30E0-2BA2-EA52-1061745D08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90416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B02FE-7910-2F6C-A2CF-70A5EDA71BCA}"/>
              </a:ext>
            </a:extLst>
          </p:cNvPr>
          <p:cNvSpPr>
            <a:spLocks noGrp="1"/>
          </p:cNvSpPr>
          <p:nvPr>
            <p:ph type="title"/>
          </p:nvPr>
        </p:nvSpPr>
        <p:spPr>
          <a:xfrm>
            <a:off x="5297762" y="667512"/>
            <a:ext cx="6251110" cy="1394046"/>
          </a:xfrm>
        </p:spPr>
        <p:txBody>
          <a:bodyPr anchor="b">
            <a:normAutofit/>
          </a:bodyPr>
          <a:lstStyle/>
          <a:p>
            <a:r>
              <a:rPr lang="en-IN" dirty="0">
                <a:solidFill>
                  <a:schemeClr val="bg1"/>
                </a:solidFill>
                <a:latin typeface="Times New Roman" panose="02020603050405020304" pitchFamily="18" charset="0"/>
                <a:cs typeface="Times New Roman" panose="02020603050405020304" pitchFamily="18" charset="0"/>
              </a:rPr>
              <a:t>Vowel Sounds</a:t>
            </a:r>
          </a:p>
        </p:txBody>
      </p:sp>
      <p:pic>
        <p:nvPicPr>
          <p:cNvPr id="5" name="Picture 4" descr="Wooden letters in a blue background">
            <a:extLst>
              <a:ext uri="{FF2B5EF4-FFF2-40B4-BE49-F238E27FC236}">
                <a16:creationId xmlns:a16="http://schemas.microsoft.com/office/drawing/2014/main" id="{E1530220-63B0-D152-B316-9879EACFE6DF}"/>
              </a:ext>
            </a:extLst>
          </p:cNvPr>
          <p:cNvPicPr>
            <a:picLocks noChangeAspect="1"/>
          </p:cNvPicPr>
          <p:nvPr/>
        </p:nvPicPr>
        <p:blipFill rotWithShape="1">
          <a:blip r:embed="rId2"/>
          <a:srcRect l="54670" r="-1" b="-1"/>
          <a:stretch/>
        </p:blipFill>
        <p:spPr>
          <a:xfrm>
            <a:off x="-97970"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Content Placeholder 2">
            <a:extLst>
              <a:ext uri="{FF2B5EF4-FFF2-40B4-BE49-F238E27FC236}">
                <a16:creationId xmlns:a16="http://schemas.microsoft.com/office/drawing/2014/main" id="{702C8E6A-13B5-697E-95B2-5B28A9435B56}"/>
              </a:ext>
            </a:extLst>
          </p:cNvPr>
          <p:cNvSpPr>
            <a:spLocks noGrp="1"/>
          </p:cNvSpPr>
          <p:nvPr>
            <p:ph idx="1"/>
          </p:nvPr>
        </p:nvSpPr>
        <p:spPr>
          <a:xfrm>
            <a:off x="5297762" y="2706624"/>
            <a:ext cx="6251110" cy="3483864"/>
          </a:xfrm>
        </p:spPr>
        <p:txBody>
          <a:bodyPr>
            <a:noAutofit/>
          </a:bodyPr>
          <a:lstStyle/>
          <a:p>
            <a:pPr marL="0" indent="0">
              <a:buNone/>
            </a:pPr>
            <a:r>
              <a:rPr lang="en-US" sz="3200" dirty="0">
                <a:solidFill>
                  <a:schemeClr val="bg1"/>
                </a:solidFill>
                <a:latin typeface="Times New Roman" panose="02020603050405020304" pitchFamily="18" charset="0"/>
                <a:cs typeface="Times New Roman" panose="02020603050405020304" pitchFamily="18" charset="0"/>
              </a:rPr>
              <a:t>There are 20 vowel sounds in English language which comprises of monophthongs and diphthongs.</a:t>
            </a:r>
          </a:p>
          <a:p>
            <a:pPr marL="0" indent="0">
              <a:buNone/>
            </a:pPr>
            <a:r>
              <a:rPr lang="en-US" sz="3200" dirty="0">
                <a:solidFill>
                  <a:schemeClr val="bg1"/>
                </a:solidFill>
                <a:latin typeface="Times New Roman" panose="02020603050405020304" pitchFamily="18" charset="0"/>
                <a:cs typeface="Times New Roman" panose="02020603050405020304" pitchFamily="18" charset="0"/>
              </a:rPr>
              <a:t>Vowels are voiced sounds during the production of which the air escapes through the freely and continuously without any audible frictional voice.</a:t>
            </a:r>
          </a:p>
        </p:txBody>
      </p:sp>
      <p:pic>
        <p:nvPicPr>
          <p:cNvPr id="4" name="Picture 2" descr="ABESEC OLA">
            <a:extLst>
              <a:ext uri="{FF2B5EF4-FFF2-40B4-BE49-F238E27FC236}">
                <a16:creationId xmlns:a16="http://schemas.microsoft.com/office/drawing/2014/main" id="{024E774A-3E22-72F7-7C3B-8C4C04BF40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196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E7AEF110-9F27-72A1-CFC7-7EA59AD7138B}"/>
              </a:ext>
            </a:extLst>
          </p:cNvPr>
          <p:cNvPicPr>
            <a:picLocks noChangeAspect="1"/>
          </p:cNvPicPr>
          <p:nvPr/>
        </p:nvPicPr>
        <p:blipFill rotWithShape="1">
          <a:blip r:embed="rId2">
            <a:alphaModFix amt="35000"/>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C6D87A0E-3431-F2CC-9562-0D449CA47F2F}"/>
              </a:ext>
            </a:extLst>
          </p:cNvPr>
          <p:cNvSpPr>
            <a:spLocks noGrp="1"/>
          </p:cNvSpPr>
          <p:nvPr>
            <p:ph type="title"/>
          </p:nvPr>
        </p:nvSpPr>
        <p:spPr>
          <a:xfrm>
            <a:off x="838200" y="365125"/>
            <a:ext cx="10515600" cy="1325563"/>
          </a:xfrm>
        </p:spPr>
        <p:txBody>
          <a:bodyPr>
            <a:normAutofit/>
          </a:bodyPr>
          <a:lstStyle/>
          <a:p>
            <a:r>
              <a:rPr lang="en-IN">
                <a:solidFill>
                  <a:srgbClr val="FFFFFF"/>
                </a:solidFill>
                <a:latin typeface="Times New Roman" panose="02020603050405020304" pitchFamily="18" charset="0"/>
                <a:cs typeface="Times New Roman" panose="02020603050405020304" pitchFamily="18" charset="0"/>
              </a:rPr>
              <a:t>Monophthongs</a:t>
            </a:r>
          </a:p>
        </p:txBody>
      </p:sp>
      <p:graphicFrame>
        <p:nvGraphicFramePr>
          <p:cNvPr id="5" name="Content Placeholder 2">
            <a:extLst>
              <a:ext uri="{FF2B5EF4-FFF2-40B4-BE49-F238E27FC236}">
                <a16:creationId xmlns:a16="http://schemas.microsoft.com/office/drawing/2014/main" id="{3DFE2BF9-A2AF-9527-DB84-9DCADFA1AF2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BESEC OLA">
            <a:extLst>
              <a:ext uri="{FF2B5EF4-FFF2-40B4-BE49-F238E27FC236}">
                <a16:creationId xmlns:a16="http://schemas.microsoft.com/office/drawing/2014/main" id="{599A7A13-9463-4931-144D-E41F1BAC299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7691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15F5C-B46F-B4FD-7C30-BCDCDF31D3DC}"/>
              </a:ext>
            </a:extLst>
          </p:cNvPr>
          <p:cNvSpPr>
            <a:spLocks noGrp="1"/>
          </p:cNvSpPr>
          <p:nvPr>
            <p:ph type="title"/>
          </p:nvPr>
        </p:nvSpPr>
        <p:spPr>
          <a:xfrm>
            <a:off x="635000" y="660930"/>
            <a:ext cx="3418659" cy="5583148"/>
          </a:xfrm>
        </p:spPr>
        <p:txBody>
          <a:bodyPr anchor="ctr">
            <a:normAutofit/>
          </a:bodyPr>
          <a:lstStyle/>
          <a:p>
            <a:r>
              <a:rPr lang="en-IN" sz="3800">
                <a:solidFill>
                  <a:schemeClr val="bg1"/>
                </a:solidFill>
                <a:latin typeface="Times New Roman" panose="02020603050405020304" pitchFamily="18" charset="0"/>
                <a:cs typeface="Times New Roman" panose="02020603050405020304" pitchFamily="18" charset="0"/>
              </a:rPr>
              <a:t>DIPHTHONGS</a:t>
            </a:r>
          </a:p>
        </p:txBody>
      </p:sp>
      <p:graphicFrame>
        <p:nvGraphicFramePr>
          <p:cNvPr id="5" name="Content Placeholder 2">
            <a:extLst>
              <a:ext uri="{FF2B5EF4-FFF2-40B4-BE49-F238E27FC236}">
                <a16:creationId xmlns:a16="http://schemas.microsoft.com/office/drawing/2014/main" id="{3773E1B1-D898-8399-2D87-EB9F440AB36F}"/>
              </a:ext>
            </a:extLst>
          </p:cNvPr>
          <p:cNvGraphicFramePr>
            <a:graphicFrameLocks noGrp="1"/>
          </p:cNvGraphicFramePr>
          <p:nvPr>
            <p:ph idx="1"/>
            <p:extLst>
              <p:ext uri="{D42A27DB-BD31-4B8C-83A1-F6EECF244321}">
                <p14:modId xmlns:p14="http://schemas.microsoft.com/office/powerpoint/2010/main" val="403204590"/>
              </p:ext>
            </p:extLst>
          </p:nvPr>
        </p:nvGraphicFramePr>
        <p:xfrm>
          <a:off x="4648018" y="660929"/>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BESEC OLA">
            <a:extLst>
              <a:ext uri="{FF2B5EF4-FFF2-40B4-BE49-F238E27FC236}">
                <a16:creationId xmlns:a16="http://schemas.microsoft.com/office/drawing/2014/main" id="{66CA3BE7-6C0C-4338-F239-D306547E0D8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7685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23AD-9A5B-6B68-3524-CDE4C56094FF}"/>
              </a:ext>
            </a:extLst>
          </p:cNvPr>
          <p:cNvSpPr>
            <a:spLocks noGrp="1"/>
          </p:cNvSpPr>
          <p:nvPr>
            <p:ph type="title"/>
          </p:nvPr>
        </p:nvSpPr>
        <p:spPr>
          <a:xfrm>
            <a:off x="1188069" y="381935"/>
            <a:ext cx="4008583" cy="5974414"/>
          </a:xfrm>
        </p:spPr>
        <p:txBody>
          <a:bodyPr anchor="ctr">
            <a:normAutofit/>
          </a:bodyPr>
          <a:lstStyle/>
          <a:p>
            <a:r>
              <a:rPr lang="en-IN" dirty="0">
                <a:solidFill>
                  <a:schemeClr val="bg1"/>
                </a:solidFill>
                <a:latin typeface="Times New Roman" panose="02020603050405020304" pitchFamily="18" charset="0"/>
                <a:cs typeface="Times New Roman" panose="02020603050405020304" pitchFamily="18" charset="0"/>
              </a:rPr>
              <a:t>CONSONANT</a:t>
            </a:r>
            <a:br>
              <a:rPr lang="en-IN" dirty="0">
                <a:solidFill>
                  <a:schemeClr val="bg1"/>
                </a:solidFill>
                <a:latin typeface="Times New Roman" panose="02020603050405020304" pitchFamily="18" charset="0"/>
                <a:cs typeface="Times New Roman" panose="02020603050405020304" pitchFamily="18" charset="0"/>
              </a:rPr>
            </a:br>
            <a:r>
              <a:rPr lang="en-IN" dirty="0">
                <a:solidFill>
                  <a:schemeClr val="bg1"/>
                </a:solidFill>
                <a:latin typeface="Times New Roman" panose="02020603050405020304" pitchFamily="18" charset="0"/>
                <a:cs typeface="Times New Roman" panose="02020603050405020304" pitchFamily="18" charset="0"/>
              </a:rPr>
              <a:t>SOUNDS</a:t>
            </a:r>
          </a:p>
        </p:txBody>
      </p:sp>
      <p:sp>
        <p:nvSpPr>
          <p:cNvPr id="3" name="Content Placeholder 2">
            <a:extLst>
              <a:ext uri="{FF2B5EF4-FFF2-40B4-BE49-F238E27FC236}">
                <a16:creationId xmlns:a16="http://schemas.microsoft.com/office/drawing/2014/main" id="{29A1CFA3-B261-A207-0C0D-77B9E726656C}"/>
              </a:ext>
            </a:extLst>
          </p:cNvPr>
          <p:cNvSpPr>
            <a:spLocks noGrp="1"/>
          </p:cNvSpPr>
          <p:nvPr>
            <p:ph idx="1"/>
          </p:nvPr>
        </p:nvSpPr>
        <p:spPr>
          <a:xfrm>
            <a:off x="6297233" y="518400"/>
            <a:ext cx="4771607" cy="5837949"/>
          </a:xfrm>
        </p:spPr>
        <p:txBody>
          <a:bodyPr anchor="ctr">
            <a:normAutofit/>
          </a:bodyPr>
          <a:lstStyle/>
          <a:p>
            <a:pPr marL="0" indent="0">
              <a:buNone/>
            </a:pPr>
            <a:r>
              <a:rPr lang="en-US" dirty="0">
                <a:solidFill>
                  <a:schemeClr val="bg1">
                    <a:alpha val="80000"/>
                  </a:schemeClr>
                </a:solidFill>
                <a:latin typeface="Times New Roman" panose="02020603050405020304" pitchFamily="18" charset="0"/>
                <a:cs typeface="Times New Roman" panose="02020603050405020304" pitchFamily="18" charset="0"/>
              </a:rPr>
              <a:t>Consonant sounds are the sounds in the production of which there is an obstruction of the air passage narrowing the oral cavity. As a result, an audible frictional noise accompanies during articulation.</a:t>
            </a:r>
          </a:p>
          <a:p>
            <a:pPr marL="0" indent="0">
              <a:buNone/>
            </a:pPr>
            <a:r>
              <a:rPr lang="en-US" dirty="0">
                <a:solidFill>
                  <a:schemeClr val="bg1">
                    <a:alpha val="80000"/>
                  </a:schemeClr>
                </a:solidFill>
                <a:latin typeface="Times New Roman" panose="02020603050405020304" pitchFamily="18" charset="0"/>
                <a:cs typeface="Times New Roman" panose="02020603050405020304" pitchFamily="18" charset="0"/>
              </a:rPr>
              <a:t>The obstruction can be of various kinds and at different points in the oral cavity causing different sounds to be produced.</a:t>
            </a:r>
          </a:p>
          <a:p>
            <a:pPr marL="0" indent="0">
              <a:buNone/>
            </a:pPr>
            <a:r>
              <a:rPr lang="en-US" dirty="0">
                <a:solidFill>
                  <a:schemeClr val="bg1">
                    <a:alpha val="80000"/>
                  </a:schemeClr>
                </a:solidFill>
                <a:latin typeface="Times New Roman" panose="02020603050405020304" pitchFamily="18" charset="0"/>
                <a:cs typeface="Times New Roman" panose="02020603050405020304" pitchFamily="18" charset="0"/>
              </a:rPr>
              <a:t>Consonants are classified based on the place of articulation and the manner of articulation.</a:t>
            </a:r>
          </a:p>
          <a:p>
            <a:pPr marL="0" indent="0">
              <a:buNone/>
            </a:pPr>
            <a:endParaRPr lang="en-IN" sz="2400" dirty="0">
              <a:solidFill>
                <a:schemeClr val="bg1">
                  <a:alpha val="80000"/>
                </a:schemeClr>
              </a:solidFill>
              <a:latin typeface="Times New Roman" panose="02020603050405020304" pitchFamily="18" charset="0"/>
              <a:cs typeface="Times New Roman" panose="02020603050405020304" pitchFamily="18" charset="0"/>
            </a:endParaRPr>
          </a:p>
        </p:txBody>
      </p:sp>
      <p:pic>
        <p:nvPicPr>
          <p:cNvPr id="4" name="Picture 2" descr="ABESEC OLA">
            <a:extLst>
              <a:ext uri="{FF2B5EF4-FFF2-40B4-BE49-F238E27FC236}">
                <a16:creationId xmlns:a16="http://schemas.microsoft.com/office/drawing/2014/main" id="{05A2B5B0-7851-EABB-1A38-BAB26EBBC4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94100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97AF1-4B14-FC1F-F725-05336CCA9DBD}"/>
              </a:ext>
            </a:extLst>
          </p:cNvPr>
          <p:cNvSpPr>
            <a:spLocks noGrp="1"/>
          </p:cNvSpPr>
          <p:nvPr>
            <p:ph type="title"/>
          </p:nvPr>
        </p:nvSpPr>
        <p:spPr>
          <a:xfrm>
            <a:off x="838201" y="365125"/>
            <a:ext cx="3816095" cy="1938076"/>
          </a:xfrm>
        </p:spPr>
        <p:txBody>
          <a:bodyPr>
            <a:noAutofit/>
          </a:bodyPr>
          <a:lstStyle/>
          <a:p>
            <a:r>
              <a:rPr lang="en-US" sz="4000" b="1" dirty="0">
                <a:solidFill>
                  <a:schemeClr val="bg1"/>
                </a:solidFill>
                <a:latin typeface="Times New Roman" panose="02020603050405020304" pitchFamily="18" charset="0"/>
                <a:cs typeface="Times New Roman" panose="02020603050405020304" pitchFamily="18" charset="0"/>
              </a:rPr>
              <a:t>THE CONSONANTS OF ENGLISH RP</a:t>
            </a:r>
            <a:endParaRPr lang="en-IN" sz="4000" b="1"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D3C3AFC-AD2D-982C-BB0D-DE2E1F8EE927}"/>
              </a:ext>
            </a:extLst>
          </p:cNvPr>
          <p:cNvPicPr>
            <a:picLocks noChangeAspect="1"/>
          </p:cNvPicPr>
          <p:nvPr/>
        </p:nvPicPr>
        <p:blipFill rotWithShape="1">
          <a:blip r:embed="rId2"/>
          <a:srcRect t="7659" r="-1" b="16395"/>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7" name="Picture 6" descr="Table&#10;&#10;Description automatically generated">
            <a:extLst>
              <a:ext uri="{FF2B5EF4-FFF2-40B4-BE49-F238E27FC236}">
                <a16:creationId xmlns:a16="http://schemas.microsoft.com/office/drawing/2014/main" id="{8E8DF415-5830-DA76-6E39-45A5A514FAB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0622" r="4" b="11426"/>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graphicFrame>
        <p:nvGraphicFramePr>
          <p:cNvPr id="5" name="Content Placeholder 2">
            <a:extLst>
              <a:ext uri="{FF2B5EF4-FFF2-40B4-BE49-F238E27FC236}">
                <a16:creationId xmlns:a16="http://schemas.microsoft.com/office/drawing/2014/main" id="{0E7B4718-8887-7185-9469-26D4821CDAF2}"/>
              </a:ext>
            </a:extLst>
          </p:cNvPr>
          <p:cNvGraphicFramePr>
            <a:graphicFrameLocks noGrp="1"/>
          </p:cNvGraphicFramePr>
          <p:nvPr>
            <p:ph idx="1"/>
          </p:nvPr>
        </p:nvGraphicFramePr>
        <p:xfrm>
          <a:off x="838201" y="2482589"/>
          <a:ext cx="3816096" cy="36943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extBox 7">
            <a:extLst>
              <a:ext uri="{FF2B5EF4-FFF2-40B4-BE49-F238E27FC236}">
                <a16:creationId xmlns:a16="http://schemas.microsoft.com/office/drawing/2014/main" id="{53CA790C-CD6B-0CA2-F274-600ECBEA41BC}"/>
              </a:ext>
            </a:extLst>
          </p:cNvPr>
          <p:cNvSpPr txBox="1"/>
          <p:nvPr/>
        </p:nvSpPr>
        <p:spPr>
          <a:xfrm>
            <a:off x="9751909" y="6657945"/>
            <a:ext cx="2440091"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4" tooltip="http://inglesiesollosgrandes.blogspot.com/2017/10/english-pronunciation-phonetic-alphabet.html">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10" tooltip="https://creativecommons.org/licenses/by-nc-sa/3.0/">
                  <a:extLst>
                    <a:ext uri="{A12FA001-AC4F-418D-AE19-62706E023703}">
                      <ahyp:hlinkClr xmlns:ahyp="http://schemas.microsoft.com/office/drawing/2018/hyperlinkcolor" val="tx"/>
                    </a:ext>
                  </a:extLst>
                </a:hlinkClick>
              </a:rPr>
              <a:t>CC BY-SA-NC</a:t>
            </a:r>
            <a:endParaRPr lang="en-IN" sz="700">
              <a:solidFill>
                <a:srgbClr val="FFFFFF"/>
              </a:solidFill>
            </a:endParaRPr>
          </a:p>
        </p:txBody>
      </p:sp>
      <p:pic>
        <p:nvPicPr>
          <p:cNvPr id="3" name="Picture 2" descr="ABESEC OLA">
            <a:extLst>
              <a:ext uri="{FF2B5EF4-FFF2-40B4-BE49-F238E27FC236}">
                <a16:creationId xmlns:a16="http://schemas.microsoft.com/office/drawing/2014/main" id="{2F969550-A335-2595-7F60-6A8512A40D2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91414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869BA5C8-FA8A-C162-9D89-FAD797075B67}"/>
              </a:ext>
            </a:extLst>
          </p:cNvPr>
          <p:cNvGraphicFramePr>
            <a:graphicFrameLocks noGrp="1"/>
          </p:cNvGraphicFramePr>
          <p:nvPr>
            <p:ph idx="1"/>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2" descr="ABESEC OLA">
            <a:extLst>
              <a:ext uri="{FF2B5EF4-FFF2-40B4-BE49-F238E27FC236}">
                <a16:creationId xmlns:a16="http://schemas.microsoft.com/office/drawing/2014/main" id="{8156FF63-ED0C-9B05-2E9A-8CF7355ED4C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84368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64F9B517-27D2-EFE6-8038-6755673904BA}"/>
              </a:ext>
            </a:extLst>
          </p:cNvPr>
          <p:cNvGraphicFramePr>
            <a:graphicFrameLocks noGrp="1"/>
          </p:cNvGraphicFramePr>
          <p:nvPr>
            <p:ph idx="1"/>
          </p:nvPr>
        </p:nvGraphicFramePr>
        <p:xfrm>
          <a:off x="1279451" y="2716620"/>
          <a:ext cx="9633098" cy="3051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2" descr="ABESEC OLA">
            <a:extLst>
              <a:ext uri="{FF2B5EF4-FFF2-40B4-BE49-F238E27FC236}">
                <a16:creationId xmlns:a16="http://schemas.microsoft.com/office/drawing/2014/main" id="{0DC4A5E2-A1E9-E418-1570-368EBCE25D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9153"/>
            <a:ext cx="1395683" cy="6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9420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269</TotalTime>
  <Words>6336</Words>
  <Application>Microsoft Office PowerPoint</Application>
  <PresentationFormat>Widescreen</PresentationFormat>
  <Paragraphs>633</Paragraphs>
  <Slides>101</Slides>
  <Notes>1</Notes>
  <HiddenSlides>0</HiddenSlides>
  <MMClips>0</MMClips>
  <ScaleCrop>false</ScaleCrop>
  <HeadingPairs>
    <vt:vector size="4" baseType="variant">
      <vt:variant>
        <vt:lpstr>Theme</vt:lpstr>
      </vt:variant>
      <vt:variant>
        <vt:i4>1</vt:i4>
      </vt:variant>
      <vt:variant>
        <vt:lpstr>Slide Titles</vt:lpstr>
      </vt:variant>
      <vt:variant>
        <vt:i4>101</vt:i4>
      </vt:variant>
    </vt:vector>
  </HeadingPairs>
  <TitlesOfParts>
    <vt:vector size="102" baseType="lpstr">
      <vt:lpstr>Slate</vt:lpstr>
      <vt:lpstr>PowerPoint Presentation</vt:lpstr>
      <vt:lpstr>UNIT 1: Fundamentals of Communication</vt:lpstr>
      <vt:lpstr>Communication</vt:lpstr>
      <vt:lpstr>Role and Purpose of Communication</vt:lpstr>
      <vt:lpstr>Types of Communication</vt:lpstr>
      <vt:lpstr>Communication</vt:lpstr>
      <vt:lpstr>Verbal Communication</vt:lpstr>
      <vt:lpstr>Non-Verbal Communication</vt:lpstr>
      <vt:lpstr>Body language</vt:lpstr>
      <vt:lpstr>Kinesics</vt:lpstr>
      <vt:lpstr>Kinesics</vt:lpstr>
      <vt:lpstr>Facial Expressions</vt:lpstr>
      <vt:lpstr>Types of Facial Expressions</vt:lpstr>
      <vt:lpstr>Eyes</vt:lpstr>
      <vt:lpstr>Do each set of eyes tell you the same  story?</vt:lpstr>
      <vt:lpstr>Oculesics  involves the  study of expressions and  messages conveyed by the  eyes in the form of gaze, eye contact, pupil dilation,  and eye movement. </vt:lpstr>
      <vt:lpstr>Gestures</vt:lpstr>
      <vt:lpstr>Types Of Gestures</vt:lpstr>
      <vt:lpstr>PowerPoint Presentation</vt:lpstr>
      <vt:lpstr>) Slumped posture – low spirits</vt:lpstr>
      <vt:lpstr>ARMS FOLDED  ACROSS THE  CHEST :  UNSYMPATHETIC</vt:lpstr>
      <vt:lpstr>Appearance</vt:lpstr>
      <vt:lpstr>Appearance</vt:lpstr>
      <vt:lpstr>Proxemics</vt:lpstr>
      <vt:lpstr>PowerPoint Presentation</vt:lpstr>
      <vt:lpstr>Proxemics</vt:lpstr>
      <vt:lpstr>PowerPoint Presentation</vt:lpstr>
      <vt:lpstr>Chronemics/ Time Dimension</vt:lpstr>
      <vt:lpstr>Monochromic people</vt:lpstr>
      <vt:lpstr>Polychromic People</vt:lpstr>
      <vt:lpstr>PowerPoint Presentation</vt:lpstr>
      <vt:lpstr>Paralinguistic features of voice /  Nuances of Voice Dynamics</vt:lpstr>
      <vt:lpstr>1.Quality</vt:lpstr>
      <vt:lpstr>Quality</vt:lpstr>
      <vt:lpstr>Volume</vt:lpstr>
      <vt:lpstr>Rate/Pace</vt:lpstr>
      <vt:lpstr>Pitch/Tone</vt:lpstr>
      <vt:lpstr>Pitch</vt:lpstr>
      <vt:lpstr>Articulation</vt:lpstr>
      <vt:lpstr>Pronunciation</vt:lpstr>
      <vt:lpstr>Voice Modulation</vt:lpstr>
      <vt:lpstr>Pauses</vt:lpstr>
      <vt:lpstr>Flow of Communication</vt:lpstr>
      <vt:lpstr>Flow of Communication</vt:lpstr>
      <vt:lpstr>Downward Communication</vt:lpstr>
      <vt:lpstr>Example</vt:lpstr>
      <vt:lpstr>Forms of downward communication may include</vt:lpstr>
      <vt:lpstr>Upward Communication</vt:lpstr>
      <vt:lpstr>PowerPoint Presentation</vt:lpstr>
      <vt:lpstr>Examples of Upward Communication:</vt:lpstr>
      <vt:lpstr>Horizontal or Lateral or Peer Group Communication</vt:lpstr>
      <vt:lpstr>Horizontal or Lateral or Peer Group Communication Examples</vt:lpstr>
      <vt:lpstr>PowerPoint Presentation</vt:lpstr>
      <vt:lpstr>Diagonal or Cross-wise Communication</vt:lpstr>
      <vt:lpstr>Grapevine Communication</vt:lpstr>
      <vt:lpstr>Patterns or Types of Grapevine </vt:lpstr>
      <vt:lpstr>Single Strand Chain</vt:lpstr>
      <vt:lpstr>Gossip Chain</vt:lpstr>
      <vt:lpstr>Probability Chain</vt:lpstr>
      <vt:lpstr>Cluster Chain</vt:lpstr>
      <vt:lpstr>PowerPoint Presentation</vt:lpstr>
      <vt:lpstr>Barriers to Effective Communication</vt:lpstr>
      <vt:lpstr>What is a Barrier ?</vt:lpstr>
      <vt:lpstr>Classification Of Barriers</vt:lpstr>
      <vt:lpstr>Intrapersonal Barriers</vt:lpstr>
      <vt:lpstr>PowerPoint Presentation</vt:lpstr>
      <vt:lpstr>Wrong assumptions (suppositions)</vt:lpstr>
      <vt:lpstr>Varied perceptions (understanding differently)</vt:lpstr>
      <vt:lpstr>Differing backgrounds</vt:lpstr>
      <vt:lpstr>Wrong inferences</vt:lpstr>
      <vt:lpstr>Impervious (inflexible) categories</vt:lpstr>
      <vt:lpstr>Categorical thinking</vt:lpstr>
      <vt:lpstr>Interpersonal Barriers</vt:lpstr>
      <vt:lpstr>PowerPoint Presentation</vt:lpstr>
      <vt:lpstr>Limited vocabulary</vt:lpstr>
      <vt:lpstr>Incongruity of Verbal and Non-verbal Messages</vt:lpstr>
      <vt:lpstr>Emotional Outburst</vt:lpstr>
      <vt:lpstr>Communication Selectivity</vt:lpstr>
      <vt:lpstr>Cultural Variations</vt:lpstr>
      <vt:lpstr>Poor Listening Skills</vt:lpstr>
      <vt:lpstr>Noise</vt:lpstr>
      <vt:lpstr>Organizational Barriers</vt:lpstr>
      <vt:lpstr>PowerPoint Presentation</vt:lpstr>
      <vt:lpstr>Too many Transfer Stations</vt:lpstr>
      <vt:lpstr>Fear of Superiors</vt:lpstr>
      <vt:lpstr>Negative tendencies</vt:lpstr>
      <vt:lpstr>Use of Inappropriate Media</vt:lpstr>
      <vt:lpstr>Information Overload</vt:lpstr>
      <vt:lpstr>7 C’s of Communication</vt:lpstr>
      <vt:lpstr>Code and Content</vt:lpstr>
      <vt:lpstr>Code and Content</vt:lpstr>
      <vt:lpstr>Stimulus and Response</vt:lpstr>
      <vt:lpstr>Vowel Sounds</vt:lpstr>
      <vt:lpstr>Monophthongs</vt:lpstr>
      <vt:lpstr>DIPHTHONGS</vt:lpstr>
      <vt:lpstr>CONSONANT SOUNDS</vt:lpstr>
      <vt:lpstr>THE CONSONANTS OF ENGLISH RP</vt:lpstr>
      <vt:lpstr>PowerPoint Presentation</vt:lpstr>
      <vt:lpstr>PowerPoint Presentation</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Barriers to Communication</dc:title>
  <dc:creator>ANSHU</dc:creator>
  <cp:lastModifiedBy>919873884727</cp:lastModifiedBy>
  <cp:revision>39</cp:revision>
  <dcterms:created xsi:type="dcterms:W3CDTF">2017-01-18T15:44:33Z</dcterms:created>
  <dcterms:modified xsi:type="dcterms:W3CDTF">2023-10-11T17:03:39Z</dcterms:modified>
</cp:coreProperties>
</file>